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8" r:id="rId1"/>
  </p:sldMasterIdLst>
  <p:notesMasterIdLst>
    <p:notesMasterId r:id="rId28"/>
  </p:notesMasterIdLst>
  <p:sldIdLst>
    <p:sldId id="397" r:id="rId2"/>
    <p:sldId id="396" r:id="rId3"/>
    <p:sldId id="337" r:id="rId4"/>
    <p:sldId id="395" r:id="rId5"/>
    <p:sldId id="272" r:id="rId6"/>
    <p:sldId id="404" r:id="rId7"/>
    <p:sldId id="399" r:id="rId8"/>
    <p:sldId id="339" r:id="rId9"/>
    <p:sldId id="340" r:id="rId10"/>
    <p:sldId id="401" r:id="rId11"/>
    <p:sldId id="341" r:id="rId12"/>
    <p:sldId id="342" r:id="rId13"/>
    <p:sldId id="343" r:id="rId14"/>
    <p:sldId id="379" r:id="rId15"/>
    <p:sldId id="345" r:id="rId16"/>
    <p:sldId id="400" r:id="rId17"/>
    <p:sldId id="347" r:id="rId18"/>
    <p:sldId id="403" r:id="rId19"/>
    <p:sldId id="349" r:id="rId20"/>
    <p:sldId id="350" r:id="rId21"/>
    <p:sldId id="351" r:id="rId22"/>
    <p:sldId id="355" r:id="rId23"/>
    <p:sldId id="356" r:id="rId24"/>
    <p:sldId id="335" r:id="rId25"/>
    <p:sldId id="402" r:id="rId26"/>
    <p:sldId id="364" r:id="rId27"/>
  </p:sldIdLst>
  <p:sldSz cx="9144000" cy="6858000" type="screen4x3"/>
  <p:notesSz cx="6858000" cy="9144000"/>
  <p:custDataLst>
    <p:tags r:id="rId29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46"/>
    <p:restoredTop sz="94693"/>
  </p:normalViewPr>
  <p:slideViewPr>
    <p:cSldViewPr showGuides="1">
      <p:cViewPr varScale="1">
        <p:scale>
          <a:sx n="93" d="100"/>
          <a:sy n="93" d="100"/>
        </p:scale>
        <p:origin x="1712" y="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947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4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8638536A-F5EF-7449-9172-231C4395E96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anose="02020603050405020304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C7DEE145-0637-454F-95B5-30D9DF8C5C15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anose="02020603050405020304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FDD9ECC4-4997-3446-949C-4769661198A2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61" name="Rectangle 5">
            <a:extLst>
              <a:ext uri="{FF2B5EF4-FFF2-40B4-BE49-F238E27FC236}">
                <a16:creationId xmlns:a16="http://schemas.microsoft.com/office/drawing/2014/main" id="{0FD6F567-A834-644B-A66F-EB333C539058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5062" name="Rectangle 6">
            <a:extLst>
              <a:ext uri="{FF2B5EF4-FFF2-40B4-BE49-F238E27FC236}">
                <a16:creationId xmlns:a16="http://schemas.microsoft.com/office/drawing/2014/main" id="{68BF4DA4-BC79-B249-9364-B4856C93DEC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anose="02020603050405020304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063" name="Rectangle 7">
            <a:extLst>
              <a:ext uri="{FF2B5EF4-FFF2-40B4-BE49-F238E27FC236}">
                <a16:creationId xmlns:a16="http://schemas.microsoft.com/office/drawing/2014/main" id="{6DD400ED-2F39-9545-9FD3-B12EA3DC798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042EE8F6-61C6-8846-8D6C-D5E5859714A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7">
            <a:extLst>
              <a:ext uri="{FF2B5EF4-FFF2-40B4-BE49-F238E27FC236}">
                <a16:creationId xmlns:a16="http://schemas.microsoft.com/office/drawing/2014/main" id="{D4F61479-64F1-774D-94F9-C0297C4A9E7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D83308EF-5C4B-494F-82FF-65E9314827DB}" type="slidenum">
              <a:rPr lang="en-US" altLang="en-US" sz="1200"/>
              <a:pPr algn="r" eaLnBrk="1" hangingPunct="1"/>
              <a:t>3</a:t>
            </a:fld>
            <a:endParaRPr lang="en-US" altLang="en-US" sz="1200"/>
          </a:p>
        </p:txBody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FF53BBEE-8080-F14E-A033-305032B33C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0FDD6838-391E-D245-9BF2-C876A3E1C0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>
            <a:extLst>
              <a:ext uri="{FF2B5EF4-FFF2-40B4-BE49-F238E27FC236}">
                <a16:creationId xmlns:a16="http://schemas.microsoft.com/office/drawing/2014/main" id="{6DB182FD-1757-5B45-B83F-FDE962C4A91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3D1D8708-C9D3-AD44-8BF2-4C191532F065}" type="slidenum">
              <a:rPr lang="en-US" altLang="en-US" sz="1200"/>
              <a:pPr algn="r" eaLnBrk="1" hangingPunct="1"/>
              <a:t>16</a:t>
            </a:fld>
            <a:endParaRPr lang="en-US" altLang="en-US" sz="1200"/>
          </a:p>
        </p:txBody>
      </p:sp>
      <p:sp>
        <p:nvSpPr>
          <p:cNvPr id="31746" name="Rectangle 2">
            <a:extLst>
              <a:ext uri="{FF2B5EF4-FFF2-40B4-BE49-F238E27FC236}">
                <a16:creationId xmlns:a16="http://schemas.microsoft.com/office/drawing/2014/main" id="{089CE86E-FE79-F845-9A97-E345FE6D591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6748AD8E-FE6F-9341-BA8B-64617C6CE9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690444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>
            <a:extLst>
              <a:ext uri="{FF2B5EF4-FFF2-40B4-BE49-F238E27FC236}">
                <a16:creationId xmlns:a16="http://schemas.microsoft.com/office/drawing/2014/main" id="{A8D10160-6CA0-914D-B5F6-8CF1D54BF29C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886CF266-6EA2-5D46-9291-2D68A7F0B678}" type="slidenum">
              <a:rPr lang="en-US" altLang="en-US" sz="1200"/>
              <a:pPr algn="r" eaLnBrk="1" hangingPunct="1"/>
              <a:t>17</a:t>
            </a:fld>
            <a:endParaRPr lang="en-US" altLang="en-US" sz="1200"/>
          </a:p>
        </p:txBody>
      </p:sp>
      <p:sp>
        <p:nvSpPr>
          <p:cNvPr id="35842" name="Rectangle 2">
            <a:extLst>
              <a:ext uri="{FF2B5EF4-FFF2-40B4-BE49-F238E27FC236}">
                <a16:creationId xmlns:a16="http://schemas.microsoft.com/office/drawing/2014/main" id="{3FCA35FB-6603-8E44-AF51-6DCAB88637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BB35DC57-E4D2-2849-BD5F-C99C2A6FC0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>
            <a:extLst>
              <a:ext uri="{FF2B5EF4-FFF2-40B4-BE49-F238E27FC236}">
                <a16:creationId xmlns:a16="http://schemas.microsoft.com/office/drawing/2014/main" id="{125C4023-9C13-9948-B36B-AE4C8340850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6F40A029-33DD-1544-8723-91EE69FB39A7}" type="slidenum">
              <a:rPr lang="en-US" altLang="en-US" sz="1200"/>
              <a:pPr algn="r" eaLnBrk="1" hangingPunct="1"/>
              <a:t>19</a:t>
            </a:fld>
            <a:endParaRPr lang="en-US" altLang="en-US" sz="1200"/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9D9CC9B5-08E8-F64E-9889-A7F6C7F1519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9DB77137-C504-C642-82AF-0C4FE8814C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>
            <a:extLst>
              <a:ext uri="{FF2B5EF4-FFF2-40B4-BE49-F238E27FC236}">
                <a16:creationId xmlns:a16="http://schemas.microsoft.com/office/drawing/2014/main" id="{18A9C730-CD00-8D48-BC05-7C9C6CC79D2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0EE8523C-680C-5E40-8FAA-0A2D21635896}" type="slidenum">
              <a:rPr lang="en-US" altLang="en-US" sz="1200"/>
              <a:pPr algn="r" eaLnBrk="1" hangingPunct="1"/>
              <a:t>20</a:t>
            </a:fld>
            <a:endParaRPr lang="en-US" altLang="en-US" sz="1200"/>
          </a:p>
        </p:txBody>
      </p:sp>
      <p:sp>
        <p:nvSpPr>
          <p:cNvPr id="41986" name="Rectangle 2">
            <a:extLst>
              <a:ext uri="{FF2B5EF4-FFF2-40B4-BE49-F238E27FC236}">
                <a16:creationId xmlns:a16="http://schemas.microsoft.com/office/drawing/2014/main" id="{71CF3241-7150-4D42-8A14-64108E6013B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024AA902-6C81-D94A-83BC-B764259290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>
            <a:extLst>
              <a:ext uri="{FF2B5EF4-FFF2-40B4-BE49-F238E27FC236}">
                <a16:creationId xmlns:a16="http://schemas.microsoft.com/office/drawing/2014/main" id="{0F3D2221-21C4-3046-8F29-009332C5F75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2656B2B2-106F-1545-994F-0351E999C7E9}" type="slidenum">
              <a:rPr lang="en-US" altLang="en-US" sz="1200"/>
              <a:pPr algn="r" eaLnBrk="1" hangingPunct="1"/>
              <a:t>21</a:t>
            </a:fld>
            <a:endParaRPr lang="en-US" altLang="en-US" sz="1200"/>
          </a:p>
        </p:txBody>
      </p:sp>
      <p:sp>
        <p:nvSpPr>
          <p:cNvPr id="44034" name="Rectangle 2">
            <a:extLst>
              <a:ext uri="{FF2B5EF4-FFF2-40B4-BE49-F238E27FC236}">
                <a16:creationId xmlns:a16="http://schemas.microsoft.com/office/drawing/2014/main" id="{B38053A9-EE61-3243-9981-3F9D17F99F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7A63412B-5C79-4A4C-8D0C-DB49012935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>
            <a:extLst>
              <a:ext uri="{FF2B5EF4-FFF2-40B4-BE49-F238E27FC236}">
                <a16:creationId xmlns:a16="http://schemas.microsoft.com/office/drawing/2014/main" id="{1912B8D3-2F5A-D84E-B6BD-51F771DA047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C68D091B-E0CE-C344-9843-45775DC67A61}" type="slidenum">
              <a:rPr lang="en-US" altLang="en-US" sz="1200"/>
              <a:pPr algn="r" eaLnBrk="1" hangingPunct="1"/>
              <a:t>22</a:t>
            </a:fld>
            <a:endParaRPr lang="en-US" altLang="en-US" sz="1200"/>
          </a:p>
        </p:txBody>
      </p:sp>
      <p:sp>
        <p:nvSpPr>
          <p:cNvPr id="51202" name="Rectangle 2">
            <a:extLst>
              <a:ext uri="{FF2B5EF4-FFF2-40B4-BE49-F238E27FC236}">
                <a16:creationId xmlns:a16="http://schemas.microsoft.com/office/drawing/2014/main" id="{12E29AFF-B90A-AD42-A0DB-A081E647263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2DFDB2B2-CC6A-884A-A5A6-B4D41477A1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>
            <a:extLst>
              <a:ext uri="{FF2B5EF4-FFF2-40B4-BE49-F238E27FC236}">
                <a16:creationId xmlns:a16="http://schemas.microsoft.com/office/drawing/2014/main" id="{A7D81C86-D83B-8346-A513-6D8AC363B24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93787DF2-119E-044D-BFC1-00E8C930CD76}" type="slidenum">
              <a:rPr lang="en-US" altLang="en-US" sz="1200"/>
              <a:pPr algn="r" eaLnBrk="1" hangingPunct="1"/>
              <a:t>23</a:t>
            </a:fld>
            <a:endParaRPr lang="en-US" altLang="en-US" sz="1200"/>
          </a:p>
        </p:txBody>
      </p:sp>
      <p:sp>
        <p:nvSpPr>
          <p:cNvPr id="53250" name="Rectangle 2">
            <a:extLst>
              <a:ext uri="{FF2B5EF4-FFF2-40B4-BE49-F238E27FC236}">
                <a16:creationId xmlns:a16="http://schemas.microsoft.com/office/drawing/2014/main" id="{AF708F2E-6A0A-2E41-9C10-7FF3561EEA3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0BF33631-52E9-4D4D-8C89-530BB23B34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>
            <a:extLst>
              <a:ext uri="{FF2B5EF4-FFF2-40B4-BE49-F238E27FC236}">
                <a16:creationId xmlns:a16="http://schemas.microsoft.com/office/drawing/2014/main" id="{30AD1456-5B90-044F-AC4B-860C7457730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09D290C9-F912-A042-ACFB-F2D2B2603DB7}" type="slidenum">
              <a:rPr lang="en-US" altLang="en-US" sz="1200"/>
              <a:pPr algn="r" eaLnBrk="1" hangingPunct="1"/>
              <a:t>24</a:t>
            </a:fld>
            <a:endParaRPr lang="en-US" altLang="en-US" sz="1200"/>
          </a:p>
        </p:txBody>
      </p:sp>
      <p:sp>
        <p:nvSpPr>
          <p:cNvPr id="59394" name="Rectangle 2">
            <a:extLst>
              <a:ext uri="{FF2B5EF4-FFF2-40B4-BE49-F238E27FC236}">
                <a16:creationId xmlns:a16="http://schemas.microsoft.com/office/drawing/2014/main" id="{A59DAF20-DB82-B941-A1D6-5A6F45C389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74F452E0-33AD-DB49-A80E-325E8C35B2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7">
            <a:extLst>
              <a:ext uri="{FF2B5EF4-FFF2-40B4-BE49-F238E27FC236}">
                <a16:creationId xmlns:a16="http://schemas.microsoft.com/office/drawing/2014/main" id="{53C4ADCC-B10A-B44C-9CF4-058FCC0A5C4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D15C720F-E016-374F-BDA6-928C4ABD90C2}" type="slidenum">
              <a:rPr lang="en-US" altLang="en-US" sz="1200"/>
              <a:pPr algn="r" eaLnBrk="1" hangingPunct="1"/>
              <a:t>4</a:t>
            </a:fld>
            <a:endParaRPr lang="en-US" altLang="en-US" sz="1200"/>
          </a:p>
        </p:txBody>
      </p:sp>
      <p:sp>
        <p:nvSpPr>
          <p:cNvPr id="11266" name="Rectangle 2">
            <a:extLst>
              <a:ext uri="{FF2B5EF4-FFF2-40B4-BE49-F238E27FC236}">
                <a16:creationId xmlns:a16="http://schemas.microsoft.com/office/drawing/2014/main" id="{BA7E621A-0975-DA4D-9FA9-AD610016E67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D3DA61D0-5147-D04A-97A3-B6C954C7CD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>
            <a:extLst>
              <a:ext uri="{FF2B5EF4-FFF2-40B4-BE49-F238E27FC236}">
                <a16:creationId xmlns:a16="http://schemas.microsoft.com/office/drawing/2014/main" id="{53C7FC22-A3BF-CA48-9B93-5DF54C43D43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E5B7ED80-5917-8543-92C5-B7D8E1955EB8}" type="slidenum">
              <a:rPr lang="en-US" altLang="en-US" sz="1200"/>
              <a:pPr algn="r" eaLnBrk="1" hangingPunct="1"/>
              <a:t>8</a:t>
            </a:fld>
            <a:endParaRPr lang="en-US" altLang="en-US" sz="1200"/>
          </a:p>
        </p:txBody>
      </p:sp>
      <p:sp>
        <p:nvSpPr>
          <p:cNvPr id="15362" name="Rectangle 2">
            <a:extLst>
              <a:ext uri="{FF2B5EF4-FFF2-40B4-BE49-F238E27FC236}">
                <a16:creationId xmlns:a16="http://schemas.microsoft.com/office/drawing/2014/main" id="{1672425D-525B-E944-880A-B07505C291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24A8716E-7CA8-6C40-AA3A-A62A67C2AC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>
            <a:extLst>
              <a:ext uri="{FF2B5EF4-FFF2-40B4-BE49-F238E27FC236}">
                <a16:creationId xmlns:a16="http://schemas.microsoft.com/office/drawing/2014/main" id="{B40370A6-AE3B-274F-8DBD-3B233F89B72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DDCF5E65-E96A-5044-8F43-9248E420F160}" type="slidenum">
              <a:rPr lang="en-US" altLang="en-US" sz="1200"/>
              <a:pPr algn="r" eaLnBrk="1" hangingPunct="1"/>
              <a:t>9</a:t>
            </a:fld>
            <a:endParaRPr lang="en-US" altLang="en-US" sz="1200"/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55E0FC8C-0A0F-D345-86ED-B018C887E8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EF14396E-8983-4549-AE72-C911BC410F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>
            <a:extLst>
              <a:ext uri="{FF2B5EF4-FFF2-40B4-BE49-F238E27FC236}">
                <a16:creationId xmlns:a16="http://schemas.microsoft.com/office/drawing/2014/main" id="{A88D6265-6224-0045-8513-4D0B54E93F0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7362B745-E82C-1A40-9153-262369F6A765}" type="slidenum">
              <a:rPr lang="en-US" altLang="en-US" sz="1200"/>
              <a:pPr algn="r" eaLnBrk="1" hangingPunct="1"/>
              <a:t>11</a:t>
            </a:fld>
            <a:endParaRPr lang="en-US" altLang="en-US" sz="1200"/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35615120-995C-5B42-A35C-98EC81DDDC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B15E2C46-5852-DF4F-A2F0-83A6911FB0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>
            <a:extLst>
              <a:ext uri="{FF2B5EF4-FFF2-40B4-BE49-F238E27FC236}">
                <a16:creationId xmlns:a16="http://schemas.microsoft.com/office/drawing/2014/main" id="{D43564FB-214C-3D41-AACF-96F44545715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4495EF68-78A1-DB47-9692-5E0D17B863E4}" type="slidenum">
              <a:rPr lang="en-US" altLang="en-US" sz="1200"/>
              <a:pPr algn="r" eaLnBrk="1" hangingPunct="1"/>
              <a:t>12</a:t>
            </a:fld>
            <a:endParaRPr lang="en-US" altLang="en-US" sz="1200"/>
          </a:p>
        </p:txBody>
      </p:sp>
      <p:sp>
        <p:nvSpPr>
          <p:cNvPr id="21506" name="Rectangle 2">
            <a:extLst>
              <a:ext uri="{FF2B5EF4-FFF2-40B4-BE49-F238E27FC236}">
                <a16:creationId xmlns:a16="http://schemas.microsoft.com/office/drawing/2014/main" id="{A9808B63-C4C3-F54C-969C-A410BCD947B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D3646352-0E40-4746-825D-79FD6C837B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>
            <a:extLst>
              <a:ext uri="{FF2B5EF4-FFF2-40B4-BE49-F238E27FC236}">
                <a16:creationId xmlns:a16="http://schemas.microsoft.com/office/drawing/2014/main" id="{D58D928D-41EF-3845-BFB4-D1F16CB4C5B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4CC92698-1633-8849-BCE9-E995B1558197}" type="slidenum">
              <a:rPr lang="en-US" altLang="en-US" sz="1200"/>
              <a:pPr algn="r" eaLnBrk="1" hangingPunct="1"/>
              <a:t>13</a:t>
            </a:fld>
            <a:endParaRPr lang="en-US" altLang="en-US" sz="1200"/>
          </a:p>
        </p:txBody>
      </p:sp>
      <p:sp>
        <p:nvSpPr>
          <p:cNvPr id="25602" name="Rectangle 2">
            <a:extLst>
              <a:ext uri="{FF2B5EF4-FFF2-40B4-BE49-F238E27FC236}">
                <a16:creationId xmlns:a16="http://schemas.microsoft.com/office/drawing/2014/main" id="{F3221040-D956-7143-AC84-A365FCDC11B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5C483874-BD3F-8347-9E42-48F7A7E9F1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>
            <a:extLst>
              <a:ext uri="{FF2B5EF4-FFF2-40B4-BE49-F238E27FC236}">
                <a16:creationId xmlns:a16="http://schemas.microsoft.com/office/drawing/2014/main" id="{9447F52E-2785-A744-A32C-EC834390A5B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BA0D193F-E079-504B-A552-BDDB044F5267}" type="slidenum">
              <a:rPr lang="en-US" altLang="en-US" sz="1200"/>
              <a:pPr algn="r" eaLnBrk="1" hangingPunct="1"/>
              <a:t>14</a:t>
            </a:fld>
            <a:endParaRPr lang="en-US" altLang="en-US" sz="1200"/>
          </a:p>
        </p:txBody>
      </p:sp>
      <p:sp>
        <p:nvSpPr>
          <p:cNvPr id="29698" name="Rectangle 2">
            <a:extLst>
              <a:ext uri="{FF2B5EF4-FFF2-40B4-BE49-F238E27FC236}">
                <a16:creationId xmlns:a16="http://schemas.microsoft.com/office/drawing/2014/main" id="{DDFC7C20-B383-F248-A977-7210C752421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0DC9FC08-F514-8A45-BEA1-B2162B8BE6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>
            <a:extLst>
              <a:ext uri="{FF2B5EF4-FFF2-40B4-BE49-F238E27FC236}">
                <a16:creationId xmlns:a16="http://schemas.microsoft.com/office/drawing/2014/main" id="{6DB182FD-1757-5B45-B83F-FDE962C4A91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3D1D8708-C9D3-AD44-8BF2-4C191532F065}" type="slidenum">
              <a:rPr lang="en-US" altLang="en-US" sz="1200"/>
              <a:pPr algn="r" eaLnBrk="1" hangingPunct="1"/>
              <a:t>15</a:t>
            </a:fld>
            <a:endParaRPr lang="en-US" altLang="en-US" sz="1200"/>
          </a:p>
        </p:txBody>
      </p:sp>
      <p:sp>
        <p:nvSpPr>
          <p:cNvPr id="31746" name="Rectangle 2">
            <a:extLst>
              <a:ext uri="{FF2B5EF4-FFF2-40B4-BE49-F238E27FC236}">
                <a16:creationId xmlns:a16="http://schemas.microsoft.com/office/drawing/2014/main" id="{089CE86E-FE79-F845-9A97-E345FE6D591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6748AD8E-FE6F-9341-BA8B-64617C6CE9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97536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45217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58044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8432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97365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386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386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5765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13642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89047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9275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851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86725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1">
            <a:extLst>
              <a:ext uri="{FF2B5EF4-FFF2-40B4-BE49-F238E27FC236}">
                <a16:creationId xmlns:a16="http://schemas.microsoft.com/office/drawing/2014/main" id="{01653DFF-E3A9-4A42-89E1-FFB499903A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22">
            <a:extLst>
              <a:ext uri="{FF2B5EF4-FFF2-40B4-BE49-F238E27FC236}">
                <a16:creationId xmlns:a16="http://schemas.microsoft.com/office/drawing/2014/main" id="{23F27956-27A0-E341-B1EA-6E11AB4CB2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4000"/>
            <a:ext cx="82296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6" name="Text Box 39">
            <a:extLst>
              <a:ext uri="{FF2B5EF4-FFF2-40B4-BE49-F238E27FC236}">
                <a16:creationId xmlns:a16="http://schemas.microsoft.com/office/drawing/2014/main" id="{E765AD86-EF60-5D47-A88B-ACD53A5FE293}"/>
              </a:ext>
            </a:extLst>
          </p:cNvPr>
          <p:cNvSpPr txBox="1">
            <a:spLocks noChangeArrowheads="1"/>
          </p:cNvSpPr>
          <p:nvPr userDrawn="1"/>
        </p:nvSpPr>
        <p:spPr bwMode="black">
          <a:xfrm>
            <a:off x="0" y="6489700"/>
            <a:ext cx="9144000" cy="22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baseline="30000"/>
              <a:t>Copyright © 2015 Cengage Learning</a:t>
            </a:r>
            <a:r>
              <a:rPr lang="en-US" altLang="en-US" baseline="42000"/>
              <a:t>®</a:t>
            </a:r>
            <a:r>
              <a:rPr lang="en-US" altLang="en-US" baseline="30000"/>
              <a:t>.</a:t>
            </a:r>
            <a:endParaRPr lang="en-US" altLang="en-US"/>
          </a:p>
        </p:txBody>
      </p:sp>
      <p:pic>
        <p:nvPicPr>
          <p:cNvPr id="1029" name="Picture 6" descr="CL_Logo_Black_R.eps">
            <a:extLst>
              <a:ext uri="{FF2B5EF4-FFF2-40B4-BE49-F238E27FC236}">
                <a16:creationId xmlns:a16="http://schemas.microsoft.com/office/drawing/2014/main" id="{8A42DE78-E96F-F349-A1CA-DE9363B2272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715000"/>
            <a:ext cx="2438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008000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8000"/>
          </a:solidFill>
          <a:latin typeface="Times New Roman" panose="02020603050405020304" pitchFamily="18" charset="0"/>
          <a:ea typeface="ＭＳ Ｐゴシック" charset="0"/>
          <a:cs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8000"/>
          </a:solidFill>
          <a:latin typeface="Times New Roman" panose="02020603050405020304" pitchFamily="18" charset="0"/>
          <a:ea typeface="ＭＳ Ｐゴシック" charset="0"/>
          <a:cs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8000"/>
          </a:solidFill>
          <a:latin typeface="Times New Roman" panose="02020603050405020304" pitchFamily="18" charset="0"/>
          <a:ea typeface="ＭＳ Ｐゴシック" charset="0"/>
          <a:cs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8000"/>
          </a:solidFill>
          <a:latin typeface="Times New Roman" panose="02020603050405020304" pitchFamily="18" charset="0"/>
          <a:ea typeface="ＭＳ Ｐゴシック" charset="0"/>
          <a:cs typeface="Times New Roman" panose="02020603050405020304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8000"/>
          </a:solidFill>
          <a:latin typeface="Times New Roman" panose="02020603050405020304" pitchFamily="18" charset="0"/>
          <a:cs typeface="Times New Roman" panose="02020603050405020304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8000"/>
          </a:solidFill>
          <a:latin typeface="Times New Roman" panose="02020603050405020304" pitchFamily="18" charset="0"/>
          <a:cs typeface="Times New Roman" panose="02020603050405020304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8000"/>
          </a:solidFill>
          <a:latin typeface="Times New Roman" panose="02020603050405020304" pitchFamily="18" charset="0"/>
          <a:cs typeface="Times New Roman" panose="02020603050405020304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8000"/>
          </a:solidFill>
          <a:latin typeface="Times New Roman" panose="02020603050405020304" pitchFamily="18" charset="0"/>
          <a:cs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 kern="1200">
          <a:solidFill>
            <a:schemeClr val="tx1"/>
          </a:solidFill>
          <a:latin typeface="+mn-lt"/>
          <a:ea typeface="Times New Roman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kern="1200">
          <a:solidFill>
            <a:schemeClr val="tx1"/>
          </a:solidFill>
          <a:latin typeface="+mn-lt"/>
          <a:ea typeface="Times New Roman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ern="1200">
          <a:solidFill>
            <a:schemeClr val="tx1"/>
          </a:solidFill>
          <a:latin typeface="+mn-lt"/>
          <a:ea typeface="Times New Roman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 kern="1200">
          <a:solidFill>
            <a:schemeClr val="tx1"/>
          </a:solidFill>
          <a:latin typeface="+mn-lt"/>
          <a:ea typeface="Times New Roman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tif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tiff"/><Relationship Id="rId5" Type="http://schemas.openxmlformats.org/officeDocument/2006/relationships/image" Target="../media/image12.tiff"/><Relationship Id="rId4" Type="http://schemas.openxmlformats.org/officeDocument/2006/relationships/image" Target="../media/image11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tiff"/><Relationship Id="rId4" Type="http://schemas.openxmlformats.org/officeDocument/2006/relationships/image" Target="../media/image17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tif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921E8-53B6-8D4A-BD24-DC7CFB1CC9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3420F8-A903-2145-81E1-F3259A6AACF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title="Red Blood Cells">
            <a:extLst>
              <a:ext uri="{FF2B5EF4-FFF2-40B4-BE49-F238E27FC236}">
                <a16:creationId xmlns:a16="http://schemas.microsoft.com/office/drawing/2014/main" id="{BD0712D0-EB13-8140-9500-5A7AFE6D267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22363"/>
            <a:ext cx="9144000" cy="4572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856394-C4C4-5049-95AC-B2D88A4E060B}"/>
              </a:ext>
            </a:extLst>
          </p:cNvPr>
          <p:cNvSpPr txBox="1"/>
          <p:nvPr/>
        </p:nvSpPr>
        <p:spPr>
          <a:xfrm>
            <a:off x="515729" y="4934634"/>
            <a:ext cx="81125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Immune System and Disorders- Chapter 5</a:t>
            </a:r>
          </a:p>
        </p:txBody>
      </p:sp>
    </p:spTree>
    <p:extLst>
      <p:ext uri="{BB962C8B-B14F-4D97-AF65-F5344CB8AC3E}">
        <p14:creationId xmlns:p14="http://schemas.microsoft.com/office/powerpoint/2010/main" val="30040858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0E298-1EE4-564C-939F-F63F03BB0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731" y="-41365"/>
            <a:ext cx="8229600" cy="914400"/>
          </a:xfrm>
        </p:spPr>
        <p:txBody>
          <a:bodyPr/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Types of Immune Disorders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995A6C-B99C-0946-BDE2-7094E3F121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14" y="762000"/>
            <a:ext cx="8247017" cy="5943600"/>
          </a:xfrm>
          <a:solidFill>
            <a:schemeClr val="accent1"/>
          </a:solidFill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Hypersensitivity</a:t>
            </a:r>
          </a:p>
          <a:p>
            <a:pPr marL="914400" lvl="1" indent="-514350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Examples:  allergies, asthma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Autoimmune </a:t>
            </a:r>
          </a:p>
          <a:p>
            <a:pPr marL="914400" lvl="1" indent="-514350"/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Examples: Multiple Sclerosis, Lupus, Rheumatoid Arthritis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Isoimmune</a:t>
            </a:r>
            <a:endParaRPr lang="en-US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1" indent="-514350"/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Rh factor antibodies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Immune Deficiency </a:t>
            </a:r>
          </a:p>
          <a:p>
            <a:pPr marL="914400" lvl="1" indent="-514350"/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HIV (AIDS)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697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>
            <a:extLst>
              <a:ext uri="{FF2B5EF4-FFF2-40B4-BE49-F238E27FC236}">
                <a16:creationId xmlns:a16="http://schemas.microsoft.com/office/drawing/2014/main" id="{E7079303-045E-FF45-9D2F-AFE9614DBA1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0"/>
            <a:ext cx="8229600" cy="914400"/>
          </a:xfrm>
        </p:spPr>
        <p:txBody>
          <a:bodyPr/>
          <a:lstStyle/>
          <a:p>
            <a:pPr eaLnBrk="1" hangingPunct="1"/>
            <a:r>
              <a:rPr lang="en-US" altLang="en-US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Hypersensitivity Disorders</a:t>
            </a:r>
          </a:p>
        </p:txBody>
      </p:sp>
      <p:sp>
        <p:nvSpPr>
          <p:cNvPr id="18434" name="Rectangle 3">
            <a:extLst>
              <a:ext uri="{FF2B5EF4-FFF2-40B4-BE49-F238E27FC236}">
                <a16:creationId xmlns:a16="http://schemas.microsoft.com/office/drawing/2014/main" id="{3F838909-64C4-9B49-91DD-3E2C2071BD00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228600" y="762000"/>
            <a:ext cx="4267200" cy="5791200"/>
          </a:xfrm>
          <a:solidFill>
            <a:schemeClr val="accent1"/>
          </a:solidFill>
        </p:spPr>
        <p:txBody>
          <a:bodyPr/>
          <a:lstStyle/>
          <a:p>
            <a:pPr eaLnBrk="1" hangingPunct="1"/>
            <a:r>
              <a:rPr lang="en-US" altLang="en-US" sz="3600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Allergies</a:t>
            </a:r>
          </a:p>
          <a:p>
            <a:pPr lvl="1" eaLnBrk="1" hangingPunct="1"/>
            <a:r>
              <a:rPr lang="en-US" alt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E.g., hay fever, asthma</a:t>
            </a:r>
          </a:p>
          <a:p>
            <a:pPr lvl="1" eaLnBrk="1" hangingPunct="1"/>
            <a:r>
              <a:rPr lang="en-US" alt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Common reactions:</a:t>
            </a:r>
          </a:p>
          <a:p>
            <a:pPr lvl="2" eaLnBrk="1" hangingPunct="1"/>
            <a:r>
              <a:rPr lang="en-US" alt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Urticaria</a:t>
            </a:r>
          </a:p>
          <a:p>
            <a:pPr lvl="2" eaLnBrk="1" hangingPunct="1"/>
            <a:r>
              <a:rPr lang="en-US" alt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Contact dermatitis</a:t>
            </a:r>
          </a:p>
          <a:p>
            <a:pPr lvl="1" eaLnBrk="1" hangingPunct="1"/>
            <a:r>
              <a:rPr lang="en-US" alt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Symptoms:</a:t>
            </a:r>
          </a:p>
          <a:p>
            <a:pPr lvl="2" eaLnBrk="1" hangingPunct="1"/>
            <a:r>
              <a:rPr lang="en-US" alt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Elevated eosinophil count</a:t>
            </a:r>
          </a:p>
          <a:p>
            <a:pPr lvl="2" eaLnBrk="1" hangingPunct="1"/>
            <a:r>
              <a:rPr lang="en-US" alt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Redness, heat, swelling, and itching</a:t>
            </a:r>
          </a:p>
          <a:p>
            <a:pPr lvl="2" eaLnBrk="1" hangingPunct="1"/>
            <a:r>
              <a:rPr lang="en-US" alt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Runny nose, coughing, sneezing, wheezing, and nasal congestion</a:t>
            </a:r>
          </a:p>
          <a:p>
            <a:pPr lvl="2" eaLnBrk="1" hangingPunct="1"/>
            <a:endParaRPr lang="en-US" altLang="en-US" sz="24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2" name="Picture 1" title="Urticaria or Hives">
            <a:extLst>
              <a:ext uri="{FF2B5EF4-FFF2-40B4-BE49-F238E27FC236}">
                <a16:creationId xmlns:a16="http://schemas.microsoft.com/office/drawing/2014/main" id="{A3F7312C-10BB-4544-9F21-96C2C3C9AE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914400"/>
            <a:ext cx="2551229" cy="26778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1C59CE-4C7B-7B4A-AF1C-C0B5963D85A7}"/>
              </a:ext>
            </a:extLst>
          </p:cNvPr>
          <p:cNvSpPr txBox="1"/>
          <p:nvPr/>
        </p:nvSpPr>
        <p:spPr>
          <a:xfrm>
            <a:off x="5720013" y="3095787"/>
            <a:ext cx="23953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Hives or Urticaria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0DED32-66FD-A44F-8205-4DFC35E213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2414" y="3810000"/>
            <a:ext cx="4064000" cy="25019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14E744-3072-4D49-BB7F-C670B8E613D3}"/>
              </a:ext>
            </a:extLst>
          </p:cNvPr>
          <p:cNvSpPr txBox="1"/>
          <p:nvPr/>
        </p:nvSpPr>
        <p:spPr>
          <a:xfrm>
            <a:off x="5638800" y="5856349"/>
            <a:ext cx="13117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Sneezing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>
            <a:extLst>
              <a:ext uri="{FF2B5EF4-FFF2-40B4-BE49-F238E27FC236}">
                <a16:creationId xmlns:a16="http://schemas.microsoft.com/office/drawing/2014/main" id="{1C49095C-3D12-7841-B18A-82F92B97EFA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381000"/>
            <a:ext cx="8839200" cy="914400"/>
          </a:xfrm>
        </p:spPr>
        <p:txBody>
          <a:bodyPr/>
          <a:lstStyle/>
          <a:p>
            <a:pPr eaLnBrk="1" hangingPunct="1"/>
            <a:r>
              <a:rPr lang="en-US" altLang="en-US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Hypersensitivity Disorders:  Hay Fever</a:t>
            </a:r>
          </a:p>
        </p:txBody>
      </p:sp>
      <p:sp>
        <p:nvSpPr>
          <p:cNvPr id="20482" name="Rectangle 3">
            <a:extLst>
              <a:ext uri="{FF2B5EF4-FFF2-40B4-BE49-F238E27FC236}">
                <a16:creationId xmlns:a16="http://schemas.microsoft.com/office/drawing/2014/main" id="{0B223959-256B-2A46-ABAE-CA2B4D4992AA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152400" y="1295400"/>
            <a:ext cx="4191000" cy="5410200"/>
          </a:xfrm>
          <a:solidFill>
            <a:schemeClr val="accent1"/>
          </a:solidFill>
        </p:spPr>
        <p:txBody>
          <a:bodyPr/>
          <a:lstStyle/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Reaction to allergen in mucous membranes of nose and upper respiratory tract</a:t>
            </a:r>
          </a:p>
          <a:p>
            <a:pPr eaLnBrk="1" hangingPunct="1"/>
            <a:endParaRPr lang="en-US" altLang="en-US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eaLnBrk="1" hangingPunct="1"/>
            <a:r>
              <a:rPr lang="en-US" altLang="en-US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Symptoms:</a:t>
            </a:r>
          </a:p>
          <a:p>
            <a:pPr lvl="1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Sneezing</a:t>
            </a:r>
          </a:p>
          <a:p>
            <a:pPr lvl="1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Watery eyes</a:t>
            </a:r>
          </a:p>
          <a:p>
            <a:pPr lvl="1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Runny nose</a:t>
            </a:r>
          </a:p>
          <a:p>
            <a:pPr lvl="1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Itching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35B9542-D23F-034D-B73C-56A8FB4371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9546" y="1371600"/>
            <a:ext cx="4385854" cy="5334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Times New Roman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kern="1200">
                <a:solidFill>
                  <a:schemeClr val="tx1"/>
                </a:solidFill>
                <a:latin typeface="+mn-lt"/>
                <a:ea typeface="Times New Roman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ern="1200">
                <a:solidFill>
                  <a:schemeClr val="tx1"/>
                </a:solidFill>
                <a:latin typeface="+mn-lt"/>
                <a:ea typeface="Times New Roman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Times New Roman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eaLnBrk="1" hangingPunct="1">
              <a:buNone/>
            </a:pPr>
            <a:r>
              <a:rPr lang="en-US" altLang="en-US" sz="32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Causes of seasonal:</a:t>
            </a:r>
          </a:p>
          <a:p>
            <a:pPr lvl="2" eaLnBrk="1" hangingPunct="1"/>
            <a:r>
              <a:rPr lang="en-US" alt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Tree pollen</a:t>
            </a:r>
          </a:p>
          <a:p>
            <a:pPr lvl="2" eaLnBrk="1" hangingPunct="1"/>
            <a:r>
              <a:rPr lang="en-US" alt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Grasses</a:t>
            </a:r>
          </a:p>
          <a:p>
            <a:pPr lvl="2" eaLnBrk="1" hangingPunct="1"/>
            <a:r>
              <a:rPr lang="en-US" alt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Ragweed pollen</a:t>
            </a:r>
          </a:p>
          <a:p>
            <a:pPr lvl="2" eaLnBrk="1" hangingPunct="1"/>
            <a:r>
              <a:rPr lang="en-US" alt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Agricultural crops</a:t>
            </a:r>
          </a:p>
          <a:p>
            <a:pPr marL="457200" lvl="1" indent="0" eaLnBrk="1" hangingPunct="1">
              <a:buNone/>
            </a:pPr>
            <a:r>
              <a:rPr lang="en-US" altLang="en-US" sz="32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Causes of </a:t>
            </a:r>
            <a:r>
              <a:rPr lang="en-US" altLang="en-US" sz="3200" b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nonseasonal</a:t>
            </a:r>
            <a:r>
              <a:rPr lang="en-US" altLang="en-US" sz="32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</a:t>
            </a:r>
          </a:p>
          <a:p>
            <a:pPr lvl="2" eaLnBrk="1" hangingPunct="1"/>
            <a:r>
              <a:rPr lang="en-US" alt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Dust mites</a:t>
            </a:r>
          </a:p>
          <a:p>
            <a:pPr lvl="2" eaLnBrk="1" hangingPunct="1"/>
            <a:r>
              <a:rPr lang="en-US" alt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Pet dander</a:t>
            </a:r>
          </a:p>
          <a:p>
            <a:pPr lvl="2" eaLnBrk="1" hangingPunct="1"/>
            <a:r>
              <a:rPr lang="en-US" alt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Food allergies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>
            <a:extLst>
              <a:ext uri="{FF2B5EF4-FFF2-40B4-BE49-F238E27FC236}">
                <a16:creationId xmlns:a16="http://schemas.microsoft.com/office/drawing/2014/main" id="{123578E7-2D99-D144-A1DF-894B42E7100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52400"/>
            <a:ext cx="8229600" cy="914400"/>
          </a:xfrm>
        </p:spPr>
        <p:txBody>
          <a:bodyPr/>
          <a:lstStyle/>
          <a:p>
            <a:pPr eaLnBrk="1" hangingPunct="1"/>
            <a:r>
              <a:rPr lang="en-US" altLang="en-US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Hypersensitivity Disorders</a:t>
            </a:r>
          </a:p>
        </p:txBody>
      </p:sp>
      <p:sp>
        <p:nvSpPr>
          <p:cNvPr id="24578" name="Rectangle 3">
            <a:extLst>
              <a:ext uri="{FF2B5EF4-FFF2-40B4-BE49-F238E27FC236}">
                <a16:creationId xmlns:a16="http://schemas.microsoft.com/office/drawing/2014/main" id="{0EB5AE77-0BA6-384F-B9D3-1FA8D84FD8F6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152400" y="1295400"/>
            <a:ext cx="3962400" cy="5181600"/>
          </a:xfrm>
          <a:solidFill>
            <a:schemeClr val="accent1"/>
          </a:solidFill>
        </p:spPr>
        <p:txBody>
          <a:bodyPr/>
          <a:lstStyle/>
          <a:p>
            <a:pPr eaLnBrk="1" hangingPunct="1"/>
            <a:r>
              <a:rPr lang="en-US" altLang="en-US" sz="3600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Hay fever</a:t>
            </a:r>
          </a:p>
          <a:p>
            <a:pPr lvl="1" eaLnBrk="1" hangingPunct="1"/>
            <a:endParaRPr lang="en-US" altLang="en-US" sz="28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 eaLnBrk="1" hangingPunct="1"/>
            <a:r>
              <a:rPr lang="en-US" alt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Treatment:</a:t>
            </a:r>
          </a:p>
          <a:p>
            <a:pPr lvl="2" eaLnBrk="1" hangingPunct="1"/>
            <a:r>
              <a:rPr lang="en-US" alt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Removal of allergen</a:t>
            </a:r>
          </a:p>
          <a:p>
            <a:pPr lvl="2" eaLnBrk="1" hangingPunct="1"/>
            <a:r>
              <a:rPr lang="en-US" alt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Air-conditioned environment</a:t>
            </a:r>
          </a:p>
          <a:p>
            <a:pPr lvl="3" eaLnBrk="1" hangingPunct="1"/>
            <a:r>
              <a:rPr lang="en-US" altLang="en-US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Or move to different climate</a:t>
            </a:r>
          </a:p>
          <a:p>
            <a:pPr lvl="2" eaLnBrk="1" hangingPunct="1"/>
            <a:r>
              <a:rPr lang="en-US" alt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Antihistamines</a:t>
            </a:r>
          </a:p>
          <a:p>
            <a:pPr lvl="2" eaLnBrk="1" hangingPunct="1"/>
            <a:r>
              <a:rPr lang="en-US" alt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Allergy desensitization</a:t>
            </a:r>
          </a:p>
        </p:txBody>
      </p:sp>
      <p:pic>
        <p:nvPicPr>
          <p:cNvPr id="2" name="Picture 1" title="hay fever">
            <a:extLst>
              <a:ext uri="{FF2B5EF4-FFF2-40B4-BE49-F238E27FC236}">
                <a16:creationId xmlns:a16="http://schemas.microsoft.com/office/drawing/2014/main" id="{87953680-CDCA-A342-B4C6-E834373D12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2209800"/>
            <a:ext cx="4064000" cy="25527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026">
            <a:extLst>
              <a:ext uri="{FF2B5EF4-FFF2-40B4-BE49-F238E27FC236}">
                <a16:creationId xmlns:a16="http://schemas.microsoft.com/office/drawing/2014/main" id="{AEFC7237-DD43-AC4B-A610-6D8A8464839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52400"/>
            <a:ext cx="8229600" cy="914400"/>
          </a:xfrm>
        </p:spPr>
        <p:txBody>
          <a:bodyPr/>
          <a:lstStyle/>
          <a:p>
            <a:pPr eaLnBrk="1" hangingPunct="1"/>
            <a:r>
              <a:rPr lang="en-US" altLang="en-US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Hypersensitivity Disorders</a:t>
            </a:r>
          </a:p>
        </p:txBody>
      </p:sp>
      <p:sp>
        <p:nvSpPr>
          <p:cNvPr id="28674" name="Rectangle 1027">
            <a:extLst>
              <a:ext uri="{FF2B5EF4-FFF2-40B4-BE49-F238E27FC236}">
                <a16:creationId xmlns:a16="http://schemas.microsoft.com/office/drawing/2014/main" id="{7365BC39-5911-1A4A-9CBE-74CED611CE20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5105400" y="1443446"/>
            <a:ext cx="3810000" cy="4876800"/>
          </a:xfrm>
          <a:solidFill>
            <a:schemeClr val="accent1"/>
          </a:solidFill>
        </p:spPr>
        <p:txBody>
          <a:bodyPr/>
          <a:lstStyle/>
          <a:p>
            <a:pPr eaLnBrk="1" hangingPunct="1"/>
            <a:r>
              <a:rPr lang="en-US" altLang="en-US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Asthma</a:t>
            </a:r>
          </a:p>
          <a:p>
            <a:pPr lvl="1" eaLnBrk="1" hangingPunct="1"/>
            <a:endParaRPr lang="en-US" altLang="en-US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Treatment:</a:t>
            </a:r>
          </a:p>
          <a:p>
            <a:pPr lvl="2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Avoidance of causative allergens</a:t>
            </a:r>
          </a:p>
          <a:p>
            <a:pPr lvl="2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Desensitization</a:t>
            </a:r>
          </a:p>
          <a:p>
            <a:pPr lvl="2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Education</a:t>
            </a:r>
          </a:p>
          <a:p>
            <a:pPr lvl="2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Medication</a:t>
            </a:r>
          </a:p>
          <a:p>
            <a:pPr lvl="1" eaLnBrk="1" hangingPunct="1"/>
            <a:endParaRPr lang="en-US" altLang="en-US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No cure</a:t>
            </a:r>
          </a:p>
          <a:p>
            <a:pPr lvl="2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But can be controlled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1F73A13-9E90-C24D-A23D-1638491CEF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443446"/>
            <a:ext cx="4572000" cy="4953000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Times New Roman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kern="1200">
                <a:solidFill>
                  <a:schemeClr val="tx1"/>
                </a:solidFill>
                <a:latin typeface="+mn-lt"/>
                <a:ea typeface="Times New Roman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ern="1200">
                <a:solidFill>
                  <a:schemeClr val="tx1"/>
                </a:solidFill>
                <a:latin typeface="+mn-lt"/>
                <a:ea typeface="Times New Roman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Times New Roman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en-US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Asthma</a:t>
            </a:r>
          </a:p>
          <a:p>
            <a:pPr lvl="1" eaLnBrk="1" hangingPunct="1"/>
            <a:endParaRPr lang="en-US" altLang="en-US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Also known as bronchial asthma</a:t>
            </a:r>
          </a:p>
          <a:p>
            <a:pPr lvl="1" eaLnBrk="1" hangingPunct="1"/>
            <a:endParaRPr lang="en-US" altLang="en-US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Symptoms:</a:t>
            </a:r>
          </a:p>
          <a:p>
            <a:pPr lvl="2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Extreme shortness of breath</a:t>
            </a:r>
          </a:p>
          <a:p>
            <a:pPr lvl="2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Difficulty breathing</a:t>
            </a:r>
          </a:p>
          <a:p>
            <a:pPr lvl="2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Wheezing</a:t>
            </a:r>
          </a:p>
          <a:p>
            <a:pPr lvl="2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Anxiety</a:t>
            </a:r>
          </a:p>
          <a:p>
            <a:pPr lvl="2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Cough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>
            <a:extLst>
              <a:ext uri="{FF2B5EF4-FFF2-40B4-BE49-F238E27FC236}">
                <a16:creationId xmlns:a16="http://schemas.microsoft.com/office/drawing/2014/main" id="{5B8B74D5-60A0-0946-A6DD-BA65647FA5B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152400"/>
            <a:ext cx="8229600" cy="914400"/>
          </a:xfrm>
        </p:spPr>
        <p:txBody>
          <a:bodyPr/>
          <a:lstStyle/>
          <a:p>
            <a:pPr eaLnBrk="1" hangingPunct="1"/>
            <a:r>
              <a:rPr lang="en-US" altLang="en-US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Hypersensitivity Disorders</a:t>
            </a:r>
          </a:p>
        </p:txBody>
      </p:sp>
      <p:sp>
        <p:nvSpPr>
          <p:cNvPr id="30722" name="Rectangle 3">
            <a:extLst>
              <a:ext uri="{FF2B5EF4-FFF2-40B4-BE49-F238E27FC236}">
                <a16:creationId xmlns:a16="http://schemas.microsoft.com/office/drawing/2014/main" id="{0A27F040-2F2B-0846-B51F-752DCB399923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228600" y="1219200"/>
            <a:ext cx="3200400" cy="5181600"/>
          </a:xfrm>
          <a:solidFill>
            <a:schemeClr val="accent1"/>
          </a:solidFill>
        </p:spPr>
        <p:txBody>
          <a:bodyPr/>
          <a:lstStyle/>
          <a:p>
            <a:pPr eaLnBrk="1" hangingPunct="1"/>
            <a:r>
              <a:rPr lang="en-US" altLang="en-US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Anaphylaxis</a:t>
            </a:r>
          </a:p>
          <a:p>
            <a:pPr lvl="1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Severe allergic response to allergen</a:t>
            </a:r>
          </a:p>
          <a:p>
            <a:pPr lvl="1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Causes:</a:t>
            </a:r>
          </a:p>
          <a:p>
            <a:pPr lvl="2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Antibiotics</a:t>
            </a:r>
          </a:p>
          <a:p>
            <a:pPr lvl="2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Anesthetics</a:t>
            </a:r>
          </a:p>
          <a:p>
            <a:pPr lvl="2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Codeine</a:t>
            </a:r>
          </a:p>
          <a:p>
            <a:pPr lvl="2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Insulin</a:t>
            </a:r>
          </a:p>
          <a:p>
            <a:pPr lvl="2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Vaccines</a:t>
            </a:r>
          </a:p>
          <a:p>
            <a:pPr lvl="2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Foods</a:t>
            </a:r>
          </a:p>
          <a:p>
            <a:pPr lvl="2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Pollens</a:t>
            </a:r>
          </a:p>
          <a:p>
            <a:pPr lvl="2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Latex</a:t>
            </a:r>
          </a:p>
          <a:p>
            <a:pPr lvl="2" eaLnBrk="1" hangingPunct="1"/>
            <a:endParaRPr lang="en-US" altLang="en-US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5" name="Picture 4" descr="Tasmania" title="Jumping Jack Ant">
            <a:extLst>
              <a:ext uri="{FF2B5EF4-FFF2-40B4-BE49-F238E27FC236}">
                <a16:creationId xmlns:a16="http://schemas.microsoft.com/office/drawing/2014/main" id="{BA2FFEFA-E0F9-824C-ACB2-53E766C3F0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55828" y="3581400"/>
            <a:ext cx="2692572" cy="24003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15D1B9-C851-D04C-A853-59CAC389E9BC}"/>
              </a:ext>
            </a:extLst>
          </p:cNvPr>
          <p:cNvSpPr txBox="1"/>
          <p:nvPr/>
        </p:nvSpPr>
        <p:spPr>
          <a:xfrm>
            <a:off x="3555828" y="5485201"/>
            <a:ext cx="23894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Jumping Jack Ant</a:t>
            </a:r>
          </a:p>
        </p:txBody>
      </p:sp>
      <p:pic>
        <p:nvPicPr>
          <p:cNvPr id="2" name="Picture 1" title="Latex Gloves">
            <a:extLst>
              <a:ext uri="{FF2B5EF4-FFF2-40B4-BE49-F238E27FC236}">
                <a16:creationId xmlns:a16="http://schemas.microsoft.com/office/drawing/2014/main" id="{CC41F138-3ABC-6140-B272-3681197215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6439" y="952200"/>
            <a:ext cx="2286000" cy="2286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B1EF648-4F2A-FD41-B947-D3F7090F58FF}"/>
              </a:ext>
            </a:extLst>
          </p:cNvPr>
          <p:cNvSpPr txBox="1"/>
          <p:nvPr/>
        </p:nvSpPr>
        <p:spPr>
          <a:xfrm>
            <a:off x="3495426" y="2852135"/>
            <a:ext cx="1785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Latex Gloves</a:t>
            </a:r>
          </a:p>
        </p:txBody>
      </p:sp>
      <p:pic>
        <p:nvPicPr>
          <p:cNvPr id="7" name="Picture 6" title="Amoxicillin-Antibiotic">
            <a:extLst>
              <a:ext uri="{FF2B5EF4-FFF2-40B4-BE49-F238E27FC236}">
                <a16:creationId xmlns:a16="http://schemas.microsoft.com/office/drawing/2014/main" id="{16CA1AEB-F101-D840-822A-FC7C0C4A02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6004" y="950023"/>
            <a:ext cx="3175000" cy="1270000"/>
          </a:xfrm>
          <a:prstGeom prst="rect">
            <a:avLst/>
          </a:prstGeom>
        </p:spPr>
      </p:pic>
      <p:pic>
        <p:nvPicPr>
          <p:cNvPr id="8" name="Picture 7" title="Honeybee">
            <a:extLst>
              <a:ext uri="{FF2B5EF4-FFF2-40B4-BE49-F238E27FC236}">
                <a16:creationId xmlns:a16="http://schemas.microsoft.com/office/drawing/2014/main" id="{3200D2B5-2365-BE45-B5EB-3AF98868FB2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2039" y="2240406"/>
            <a:ext cx="2476500" cy="32214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E89EB53-1D8F-7145-A587-F6846CDD591E}"/>
              </a:ext>
            </a:extLst>
          </p:cNvPr>
          <p:cNvSpPr txBox="1"/>
          <p:nvPr/>
        </p:nvSpPr>
        <p:spPr>
          <a:xfrm>
            <a:off x="6554865" y="5020587"/>
            <a:ext cx="14834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Honeybee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2FE88CE-E210-BB46-A5DE-FEE8AE29846D}"/>
              </a:ext>
            </a:extLst>
          </p:cNvPr>
          <p:cNvSpPr/>
          <p:nvPr/>
        </p:nvSpPr>
        <p:spPr>
          <a:xfrm>
            <a:off x="5986078" y="1778741"/>
            <a:ext cx="14302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Antibiotic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>
            <a:extLst>
              <a:ext uri="{FF2B5EF4-FFF2-40B4-BE49-F238E27FC236}">
                <a16:creationId xmlns:a16="http://schemas.microsoft.com/office/drawing/2014/main" id="{5B8B74D5-60A0-0946-A6DD-BA65647FA5B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5023" y="228600"/>
            <a:ext cx="8229600" cy="914400"/>
          </a:xfrm>
        </p:spPr>
        <p:txBody>
          <a:bodyPr/>
          <a:lstStyle/>
          <a:p>
            <a:pPr eaLnBrk="1" hangingPunct="1"/>
            <a:r>
              <a:rPr lang="en-US" altLang="en-US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Hypersensitivity Disorders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427FB8A-92F5-1341-AABD-CD95B5BE63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023" y="1143000"/>
            <a:ext cx="3962400" cy="5638800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Times New Roman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kern="1200">
                <a:solidFill>
                  <a:schemeClr val="tx1"/>
                </a:solidFill>
                <a:latin typeface="+mn-lt"/>
                <a:ea typeface="Times New Roman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ern="1200">
                <a:solidFill>
                  <a:schemeClr val="tx1"/>
                </a:solidFill>
                <a:latin typeface="+mn-lt"/>
                <a:ea typeface="Times New Roman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Times New Roman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en-US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Anaphylaxis</a:t>
            </a:r>
          </a:p>
          <a:p>
            <a:pPr lvl="1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May be mild to life-threatening</a:t>
            </a:r>
          </a:p>
          <a:p>
            <a:pPr lvl="1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Symptoms:</a:t>
            </a:r>
          </a:p>
          <a:p>
            <a:pPr lvl="2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Itching of throat, tongue, and scalp</a:t>
            </a:r>
          </a:p>
          <a:p>
            <a:pPr lvl="2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Edema of face and airways leading to difficulty breathing</a:t>
            </a:r>
          </a:p>
          <a:p>
            <a:pPr lvl="1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Treatment:</a:t>
            </a:r>
          </a:p>
          <a:p>
            <a:pPr lvl="2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Emergency tracheostomy</a:t>
            </a:r>
          </a:p>
          <a:p>
            <a:pPr lvl="2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Epinephrine</a:t>
            </a:r>
          </a:p>
          <a:p>
            <a:pPr lvl="2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Corticosteroids</a:t>
            </a:r>
          </a:p>
          <a:p>
            <a:pPr lvl="2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Antihistamines</a:t>
            </a:r>
          </a:p>
          <a:p>
            <a:pPr lvl="2" eaLnBrk="1" hangingPunct="1">
              <a:buFontTx/>
              <a:buNone/>
            </a:pPr>
            <a:endParaRPr lang="en-US" altLang="en-US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F1054E0-F997-5E4D-B12B-796F275984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1509" y="1295400"/>
            <a:ext cx="4064000" cy="304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2CE1459-E740-BA49-8348-0AF9DFBD965E}"/>
              </a:ext>
            </a:extLst>
          </p:cNvPr>
          <p:cNvSpPr txBox="1"/>
          <p:nvPr/>
        </p:nvSpPr>
        <p:spPr>
          <a:xfrm>
            <a:off x="5791200" y="3962400"/>
            <a:ext cx="266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Epinephrine Pen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DAA904-5B82-B148-8087-FF2F42E582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387"/>
          <a:stretch/>
        </p:blipFill>
        <p:spPr>
          <a:xfrm>
            <a:off x="4417423" y="4572000"/>
            <a:ext cx="4425132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8065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>
            <a:extLst>
              <a:ext uri="{FF2B5EF4-FFF2-40B4-BE49-F238E27FC236}">
                <a16:creationId xmlns:a16="http://schemas.microsoft.com/office/drawing/2014/main" id="{9FDCA0E0-7EF6-A94E-93C2-088FA26C513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152400"/>
            <a:ext cx="8229600" cy="914400"/>
          </a:xfrm>
        </p:spPr>
        <p:txBody>
          <a:bodyPr/>
          <a:lstStyle/>
          <a:p>
            <a:pPr eaLnBrk="1" hangingPunct="1"/>
            <a:r>
              <a:rPr lang="en-US" altLang="en-US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Hypersensitivity Disorders</a:t>
            </a:r>
          </a:p>
        </p:txBody>
      </p:sp>
      <p:sp>
        <p:nvSpPr>
          <p:cNvPr id="34818" name="Rectangle 3">
            <a:extLst>
              <a:ext uri="{FF2B5EF4-FFF2-40B4-BE49-F238E27FC236}">
                <a16:creationId xmlns:a16="http://schemas.microsoft.com/office/drawing/2014/main" id="{CF950E0C-117E-5245-BF30-C88D5CA6C4F4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533400" y="914400"/>
            <a:ext cx="8229600" cy="3505200"/>
          </a:xfrm>
          <a:solidFill>
            <a:schemeClr val="accent1"/>
          </a:solidFill>
        </p:spPr>
        <p:txBody>
          <a:bodyPr/>
          <a:lstStyle/>
          <a:p>
            <a:pPr eaLnBrk="1" hangingPunct="1"/>
            <a:r>
              <a:rPr lang="en-US" altLang="en-US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Food allergies</a:t>
            </a:r>
          </a:p>
          <a:p>
            <a:pPr lvl="1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E.g., chocolate, shellfish, gluten, dairy, eggs</a:t>
            </a:r>
          </a:p>
          <a:p>
            <a:pPr lvl="1" eaLnBrk="1" hangingPunct="1"/>
            <a:endParaRPr lang="en-US" altLang="en-US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 eaLnBrk="1" hangingPunct="1"/>
            <a:r>
              <a:rPr lang="en-US" altLang="en-US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Symptoms:</a:t>
            </a:r>
          </a:p>
          <a:p>
            <a:pPr lvl="2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Cramping</a:t>
            </a:r>
          </a:p>
          <a:p>
            <a:pPr lvl="2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Diarrhea</a:t>
            </a:r>
          </a:p>
          <a:p>
            <a:pPr lvl="2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Vomiting</a:t>
            </a:r>
          </a:p>
        </p:txBody>
      </p:sp>
      <p:pic>
        <p:nvPicPr>
          <p:cNvPr id="2" name="Picture 1" title="eggs">
            <a:extLst>
              <a:ext uri="{FF2B5EF4-FFF2-40B4-BE49-F238E27FC236}">
                <a16:creationId xmlns:a16="http://schemas.microsoft.com/office/drawing/2014/main" id="{DB8AEF94-9546-3343-9EEB-ABEBF2CEF5A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4800600"/>
            <a:ext cx="2209800" cy="1467307"/>
          </a:xfrm>
          <a:prstGeom prst="rect">
            <a:avLst/>
          </a:prstGeom>
        </p:spPr>
      </p:pic>
      <p:pic>
        <p:nvPicPr>
          <p:cNvPr id="3" name="Picture 2" title="cheese">
            <a:extLst>
              <a:ext uri="{FF2B5EF4-FFF2-40B4-BE49-F238E27FC236}">
                <a16:creationId xmlns:a16="http://schemas.microsoft.com/office/drawing/2014/main" id="{AD55FA94-1CE1-214D-8383-1F9E449CC28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0400" y="4641273"/>
            <a:ext cx="2133600" cy="2216727"/>
          </a:xfrm>
          <a:prstGeom prst="rect">
            <a:avLst/>
          </a:prstGeom>
        </p:spPr>
      </p:pic>
      <p:pic>
        <p:nvPicPr>
          <p:cNvPr id="4" name="Picture 3" title="shellfish - crab">
            <a:extLst>
              <a:ext uri="{FF2B5EF4-FFF2-40B4-BE49-F238E27FC236}">
                <a16:creationId xmlns:a16="http://schemas.microsoft.com/office/drawing/2014/main" id="{A9311A67-0109-FA4A-B290-7BF50C6F748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5000" y="4619502"/>
            <a:ext cx="2794000" cy="208676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0E298-1EE4-564C-939F-F63F03BB0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731" y="-41365"/>
            <a:ext cx="8229600" cy="914400"/>
          </a:xfrm>
        </p:spPr>
        <p:txBody>
          <a:bodyPr/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Types of Immune Disorders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995A6C-B99C-0946-BDE2-7094E3F121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14" y="762000"/>
            <a:ext cx="8247017" cy="5943600"/>
          </a:xfrm>
          <a:solidFill>
            <a:schemeClr val="accent1"/>
          </a:solidFill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Hypersensitivity</a:t>
            </a:r>
          </a:p>
          <a:p>
            <a:pPr marL="914400" lvl="1" indent="-514350"/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Examples:  allergies, asthma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Autoimmune </a:t>
            </a:r>
          </a:p>
          <a:p>
            <a:pPr marL="914400" lvl="1" indent="-514350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Examples: Multiple Sclerosis, Lupus, Rheumatoid Arthritis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Isoimmune</a:t>
            </a:r>
            <a:endParaRPr lang="en-US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1" indent="-514350"/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Rh factor antibodies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Immune Deficiency </a:t>
            </a:r>
          </a:p>
          <a:p>
            <a:pPr marL="914400" lvl="1" indent="-514350"/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HIV (AIDS)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1993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>
            <a:extLst>
              <a:ext uri="{FF2B5EF4-FFF2-40B4-BE49-F238E27FC236}">
                <a16:creationId xmlns:a16="http://schemas.microsoft.com/office/drawing/2014/main" id="{83DC1AF8-611A-D045-8452-52850C99996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40873" y="15240"/>
            <a:ext cx="8229600" cy="914400"/>
          </a:xfrm>
        </p:spPr>
        <p:txBody>
          <a:bodyPr/>
          <a:lstStyle/>
          <a:p>
            <a:pPr eaLnBrk="1" hangingPunct="1"/>
            <a:r>
              <a:rPr lang="en-US" altLang="en-US" sz="4800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Autoimmune Disorders</a:t>
            </a:r>
          </a:p>
        </p:txBody>
      </p:sp>
      <p:sp>
        <p:nvSpPr>
          <p:cNvPr id="38914" name="Rectangle 3">
            <a:extLst>
              <a:ext uri="{FF2B5EF4-FFF2-40B4-BE49-F238E27FC236}">
                <a16:creationId xmlns:a16="http://schemas.microsoft.com/office/drawing/2014/main" id="{61419242-FA40-6049-A7FA-34B82C416AB4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304800" y="4876800"/>
            <a:ext cx="8565673" cy="1828800"/>
          </a:xfrm>
          <a:solidFill>
            <a:schemeClr val="accent1"/>
          </a:solidFill>
        </p:spPr>
        <p:txBody>
          <a:bodyPr/>
          <a:lstStyle/>
          <a:p>
            <a:pPr eaLnBrk="1" hangingPunct="1"/>
            <a:r>
              <a:rPr lang="en-US" altLang="en-US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Rheumatic fever</a:t>
            </a:r>
            <a:endParaRPr lang="en-US" altLang="en-US" b="1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Follows group A strep infection</a:t>
            </a:r>
          </a:p>
          <a:p>
            <a:pPr lvl="1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Occurs 1 to 4 weeks after strep infection</a:t>
            </a:r>
          </a:p>
          <a:p>
            <a:pPr lvl="2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Sudden or gradual onset</a:t>
            </a:r>
          </a:p>
          <a:p>
            <a:pPr eaLnBrk="1" hangingPunct="1"/>
            <a:endParaRPr lang="en-US" altLang="en-US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2" name="Picture 1" title="Rheumatic Fever Heart Disease">
            <a:extLst>
              <a:ext uri="{FF2B5EF4-FFF2-40B4-BE49-F238E27FC236}">
                <a16:creationId xmlns:a16="http://schemas.microsoft.com/office/drawing/2014/main" id="{44B1C065-E08F-F744-9D2A-82BA621081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199" y="762000"/>
            <a:ext cx="5297327" cy="39624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183B7BC-91BD-8C4C-A999-D0D123ED7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1771"/>
            <a:ext cx="8229600" cy="914400"/>
          </a:xfrm>
        </p:spPr>
        <p:txBody>
          <a:bodyPr/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Learning Objectives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FD90296-D5F9-E74D-AB29-A91A26FA3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715000"/>
          </a:xfrm>
          <a:solidFill>
            <a:schemeClr val="accent1"/>
          </a:solidFill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Define the terminology common to the immune system and the disorders of the system.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Discuss the basic anatomy and physiology of the immune system.  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Identify the important signs and symptoms associated with common immune system disorders.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Describe the common diagnostics used to determine type, cause, or both of an immune system disorder.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3213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>
            <a:extLst>
              <a:ext uri="{FF2B5EF4-FFF2-40B4-BE49-F238E27FC236}">
                <a16:creationId xmlns:a16="http://schemas.microsoft.com/office/drawing/2014/main" id="{24B5BD5A-2EC2-CB43-898D-E754F245533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78971" y="152400"/>
            <a:ext cx="8229600" cy="914400"/>
          </a:xfrm>
        </p:spPr>
        <p:txBody>
          <a:bodyPr/>
          <a:lstStyle/>
          <a:p>
            <a:pPr eaLnBrk="1" hangingPunct="1"/>
            <a:r>
              <a:rPr lang="en-US" altLang="en-US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Autoimmune Disorders</a:t>
            </a:r>
          </a:p>
        </p:txBody>
      </p:sp>
      <p:sp>
        <p:nvSpPr>
          <p:cNvPr id="40962" name="Rectangle 3" title="heumatoid arthritis&#13;&#10;Rheumatoid arthritis">
            <a:extLst>
              <a:ext uri="{FF2B5EF4-FFF2-40B4-BE49-F238E27FC236}">
                <a16:creationId xmlns:a16="http://schemas.microsoft.com/office/drawing/2014/main" id="{880F784D-396E-FD4F-8EDD-DA7267414663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228600" y="1219200"/>
            <a:ext cx="4038600" cy="5410200"/>
          </a:xfrm>
          <a:solidFill>
            <a:schemeClr val="accent1"/>
          </a:solidFill>
        </p:spPr>
        <p:txBody>
          <a:bodyPr/>
          <a:lstStyle/>
          <a:p>
            <a:pPr eaLnBrk="1" hangingPunct="1"/>
            <a:r>
              <a:rPr lang="en-US" altLang="en-US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Rheumatoid arthritis</a:t>
            </a:r>
          </a:p>
          <a:p>
            <a:pPr lvl="1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Abnormal antibody that attacks or attaches to body</a:t>
            </a:r>
            <a:r>
              <a:rPr lang="ja-JP" altLang="en-US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’</a:t>
            </a:r>
            <a:r>
              <a:rPr lang="en-US" altLang="ja-JP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 own cells and tissues</a:t>
            </a:r>
          </a:p>
          <a:p>
            <a:pPr lvl="1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RF antibody in blood indicative of disease</a:t>
            </a:r>
          </a:p>
          <a:p>
            <a:pPr lvl="1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Classic sign:</a:t>
            </a:r>
          </a:p>
          <a:p>
            <a:pPr lvl="2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Ulnar deviation</a:t>
            </a:r>
          </a:p>
          <a:p>
            <a:pPr lvl="1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Affects fingers, wrists, elbows, feet, and knees most frequently</a:t>
            </a:r>
          </a:p>
          <a:p>
            <a:pPr lvl="1" eaLnBrk="1" hangingPunct="1">
              <a:buFontTx/>
              <a:buNone/>
            </a:pPr>
            <a:endParaRPr lang="en-US" altLang="en-US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2" name="Picture 1" title="Beginning of Rheumatoid Arthritis">
            <a:extLst>
              <a:ext uri="{FF2B5EF4-FFF2-40B4-BE49-F238E27FC236}">
                <a16:creationId xmlns:a16="http://schemas.microsoft.com/office/drawing/2014/main" id="{83CAADF5-E08D-B440-AA13-261DAE85BA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5800" y="914400"/>
            <a:ext cx="4343400" cy="2971800"/>
          </a:xfrm>
          <a:prstGeom prst="rect">
            <a:avLst/>
          </a:prstGeom>
        </p:spPr>
      </p:pic>
      <p:pic>
        <p:nvPicPr>
          <p:cNvPr id="3" name="Picture 2" title="Rheumatoid arthtritis">
            <a:extLst>
              <a:ext uri="{FF2B5EF4-FFF2-40B4-BE49-F238E27FC236}">
                <a16:creationId xmlns:a16="http://schemas.microsoft.com/office/drawing/2014/main" id="{D63596EE-3793-A845-A9F3-612A3287F7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0782" y="4064000"/>
            <a:ext cx="4387574" cy="29464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>
            <a:extLst>
              <a:ext uri="{FF2B5EF4-FFF2-40B4-BE49-F238E27FC236}">
                <a16:creationId xmlns:a16="http://schemas.microsoft.com/office/drawing/2014/main" id="{1E29C934-97B7-6841-AF5E-36D7B6F15A1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pPr eaLnBrk="1" hangingPunct="1"/>
            <a:r>
              <a:rPr lang="en-US" altLang="en-US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Autoimmune Disorders</a:t>
            </a:r>
          </a:p>
        </p:txBody>
      </p:sp>
      <p:sp>
        <p:nvSpPr>
          <p:cNvPr id="43010" name="Rectangle 3">
            <a:extLst>
              <a:ext uri="{FF2B5EF4-FFF2-40B4-BE49-F238E27FC236}">
                <a16:creationId xmlns:a16="http://schemas.microsoft.com/office/drawing/2014/main" id="{A84DB179-E622-5246-B9B1-25A16A34416D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304800" y="1289066"/>
            <a:ext cx="3429000" cy="5396940"/>
          </a:xfrm>
          <a:solidFill>
            <a:schemeClr val="accent1"/>
          </a:solidFill>
        </p:spPr>
        <p:txBody>
          <a:bodyPr/>
          <a:lstStyle/>
          <a:p>
            <a:pPr eaLnBrk="1" hangingPunct="1"/>
            <a:r>
              <a:rPr lang="en-US" altLang="en-US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Rheumatoid arthritis</a:t>
            </a:r>
          </a:p>
          <a:p>
            <a:pPr lvl="1" eaLnBrk="1" hangingPunct="1"/>
            <a:endParaRPr lang="en-US" altLang="en-US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Symptoms:</a:t>
            </a:r>
          </a:p>
          <a:p>
            <a:pPr lvl="2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Fever</a:t>
            </a:r>
          </a:p>
          <a:p>
            <a:pPr lvl="2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Malaise</a:t>
            </a:r>
          </a:p>
          <a:p>
            <a:pPr lvl="2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Joint pain</a:t>
            </a:r>
          </a:p>
          <a:p>
            <a:pPr lvl="1" eaLnBrk="1" hangingPunct="1"/>
            <a:endParaRPr lang="en-US" altLang="en-US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Prevention:</a:t>
            </a:r>
          </a:p>
          <a:p>
            <a:pPr lvl="2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Accurate diagnosis of strep infections</a:t>
            </a:r>
          </a:p>
          <a:p>
            <a:pPr lvl="2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Surgical joint replacement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A5C3EF2-8EBC-5C45-BF43-FFBFF83C0AC8}"/>
              </a:ext>
            </a:extLst>
          </p:cNvPr>
          <p:cNvSpPr txBox="1">
            <a:spLocks/>
          </p:cNvSpPr>
          <p:nvPr/>
        </p:nvSpPr>
        <p:spPr bwMode="auto">
          <a:xfrm>
            <a:off x="3886200" y="1289066"/>
            <a:ext cx="4572000" cy="5396940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Times New Roman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kern="1200">
                <a:solidFill>
                  <a:schemeClr val="tx1"/>
                </a:solidFill>
                <a:latin typeface="+mn-lt"/>
                <a:ea typeface="Times New Roman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ern="1200">
                <a:solidFill>
                  <a:schemeClr val="tx1"/>
                </a:solidFill>
                <a:latin typeface="+mn-lt"/>
                <a:ea typeface="Times New Roman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Times New Roman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3600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Rheumatoid arthritis</a:t>
            </a:r>
          </a:p>
          <a:p>
            <a:pPr lvl="1" eaLnBrk="1" hangingPunct="1"/>
            <a:endParaRPr lang="en-US" altLang="en-US" sz="28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 eaLnBrk="1" hangingPunct="1"/>
            <a:r>
              <a:rPr lang="en-US" alt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Treatment:</a:t>
            </a:r>
          </a:p>
          <a:p>
            <a:pPr lvl="2" eaLnBrk="1" hangingPunct="1"/>
            <a:r>
              <a:rPr lang="en-US" alt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Anti-inflammatory medications</a:t>
            </a:r>
          </a:p>
          <a:p>
            <a:pPr lvl="2" eaLnBrk="1" hangingPunct="1"/>
            <a:r>
              <a:rPr lang="en-US" alt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Analgesics</a:t>
            </a:r>
          </a:p>
          <a:p>
            <a:pPr lvl="2" eaLnBrk="1" hangingPunct="1"/>
            <a:r>
              <a:rPr lang="en-US" alt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DMARDs</a:t>
            </a:r>
          </a:p>
          <a:p>
            <a:pPr lvl="2" eaLnBrk="1" hangingPunct="1"/>
            <a:r>
              <a:rPr lang="en-US" alt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Biological medications</a:t>
            </a:r>
          </a:p>
          <a:p>
            <a:pPr lvl="2" eaLnBrk="1" hangingPunct="1"/>
            <a:r>
              <a:rPr lang="en-US" alt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Exercise and rest routine</a:t>
            </a:r>
          </a:p>
          <a:p>
            <a:pPr lvl="2" eaLnBrk="1" hangingPunct="1"/>
            <a:r>
              <a:rPr lang="en-US" alt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Short-term corticosteroids</a:t>
            </a:r>
          </a:p>
          <a:p>
            <a:pPr>
              <a:buFontTx/>
              <a:buNone/>
            </a:pPr>
            <a:endParaRPr lang="en-US" altLang="en-US" sz="3600" dirty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>
            <a:extLst>
              <a:ext uri="{FF2B5EF4-FFF2-40B4-BE49-F238E27FC236}">
                <a16:creationId xmlns:a16="http://schemas.microsoft.com/office/drawing/2014/main" id="{9DE05E14-D485-AE45-A1E2-09D348DAE78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Autoimmune Disorders:  Lupus</a:t>
            </a:r>
          </a:p>
        </p:txBody>
      </p:sp>
      <p:sp>
        <p:nvSpPr>
          <p:cNvPr id="50178" name="Rectangle 3">
            <a:extLst>
              <a:ext uri="{FF2B5EF4-FFF2-40B4-BE49-F238E27FC236}">
                <a16:creationId xmlns:a16="http://schemas.microsoft.com/office/drawing/2014/main" id="{23BAD5F8-E78F-A147-866A-9836891EE31C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228600" y="1277983"/>
            <a:ext cx="3733800" cy="5257800"/>
          </a:xfrm>
          <a:solidFill>
            <a:schemeClr val="accent1"/>
          </a:solidFill>
        </p:spPr>
        <p:txBody>
          <a:bodyPr/>
          <a:lstStyle/>
          <a:p>
            <a:pPr marL="57150" indent="0" eaLnBrk="1" hangingPunct="1">
              <a:buNone/>
            </a:pPr>
            <a:r>
              <a:rPr lang="en-US" altLang="en-US" sz="36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Two types:</a:t>
            </a:r>
          </a:p>
          <a:p>
            <a:pPr lvl="2" eaLnBrk="1" hangingPunct="1"/>
            <a:endParaRPr lang="en-US" altLang="en-US" sz="24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914400" lvl="1" indent="-457200" eaLnBrk="1" hangingPunct="1">
              <a:buFont typeface="+mj-lt"/>
              <a:buAutoNum type="arabicPeriod"/>
            </a:pPr>
            <a:r>
              <a:rPr lang="en-US" altLang="en-US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Cutaneous</a:t>
            </a:r>
          </a:p>
          <a:p>
            <a:pPr lvl="2" eaLnBrk="1" hangingPunct="1"/>
            <a:r>
              <a:rPr lang="en-US" alt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Discoid</a:t>
            </a:r>
          </a:p>
          <a:p>
            <a:pPr lvl="2" eaLnBrk="1" hangingPunct="1"/>
            <a:r>
              <a:rPr lang="en-US" alt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Limited to skin</a:t>
            </a:r>
          </a:p>
          <a:p>
            <a:pPr marL="914400" lvl="1" indent="-457200" eaLnBrk="1" hangingPunct="1">
              <a:buFont typeface="+mj-lt"/>
              <a:buAutoNum type="arabicPeriod"/>
            </a:pPr>
            <a:endParaRPr lang="en-US" altLang="en-US" sz="28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914400" lvl="1" indent="-457200" eaLnBrk="1" hangingPunct="1">
              <a:buFont typeface="+mj-lt"/>
              <a:buAutoNum type="arabicPeriod"/>
            </a:pPr>
            <a:r>
              <a:rPr lang="en-US" altLang="en-US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Systemic</a:t>
            </a:r>
          </a:p>
          <a:p>
            <a:pPr lvl="2" eaLnBrk="1" hangingPunct="1"/>
            <a:r>
              <a:rPr lang="en-US" alt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Diffuse</a:t>
            </a:r>
          </a:p>
          <a:p>
            <a:pPr lvl="2" eaLnBrk="1" hangingPunct="1"/>
            <a:r>
              <a:rPr lang="en-US" alt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Affects multiple systems</a:t>
            </a:r>
          </a:p>
        </p:txBody>
      </p:sp>
      <p:pic>
        <p:nvPicPr>
          <p:cNvPr id="2" name="Picture 1" title="Systemic lupus erythematosus">
            <a:extLst>
              <a:ext uri="{FF2B5EF4-FFF2-40B4-BE49-F238E27FC236}">
                <a16:creationId xmlns:a16="http://schemas.microsoft.com/office/drawing/2014/main" id="{34C32B64-E190-1747-959A-B06584B682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399" y="1243148"/>
            <a:ext cx="4307309" cy="5462451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>
            <a:extLst>
              <a:ext uri="{FF2B5EF4-FFF2-40B4-BE49-F238E27FC236}">
                <a16:creationId xmlns:a16="http://schemas.microsoft.com/office/drawing/2014/main" id="{1E986DF7-E3F8-BB4B-BC55-067780629E4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06829"/>
            <a:ext cx="8229600" cy="914400"/>
          </a:xfrm>
        </p:spPr>
        <p:txBody>
          <a:bodyPr/>
          <a:lstStyle/>
          <a:p>
            <a:pPr eaLnBrk="1" hangingPunct="1"/>
            <a:r>
              <a:rPr lang="en-US" altLang="en-US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Autoimmune Disorders</a:t>
            </a:r>
          </a:p>
        </p:txBody>
      </p:sp>
      <p:sp>
        <p:nvSpPr>
          <p:cNvPr id="52226" name="Rectangle 3">
            <a:extLst>
              <a:ext uri="{FF2B5EF4-FFF2-40B4-BE49-F238E27FC236}">
                <a16:creationId xmlns:a16="http://schemas.microsoft.com/office/drawing/2014/main" id="{E9469358-BC08-B449-AAE6-AA122DB66A0F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228600" y="1143000"/>
            <a:ext cx="3124200" cy="5325292"/>
          </a:xfrm>
          <a:solidFill>
            <a:schemeClr val="accent1"/>
          </a:solidFill>
        </p:spPr>
        <p:txBody>
          <a:bodyPr/>
          <a:lstStyle/>
          <a:p>
            <a:pPr eaLnBrk="1" hangingPunct="1"/>
            <a:r>
              <a:rPr lang="en-US" altLang="en-US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Systemic lupus erythematosus (SLE)</a:t>
            </a:r>
            <a:endParaRPr lang="en-US" altLang="en-US" b="1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Chronic with remissions and exacerbations</a:t>
            </a:r>
          </a:p>
          <a:p>
            <a:pPr lvl="1" eaLnBrk="1" hangingPunct="1"/>
            <a:endParaRPr lang="en-US" altLang="en-US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Symptoms:</a:t>
            </a:r>
          </a:p>
          <a:p>
            <a:pPr lvl="2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Butterfly rash</a:t>
            </a:r>
          </a:p>
          <a:p>
            <a:pPr lvl="2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Joint pain</a:t>
            </a:r>
          </a:p>
          <a:p>
            <a:pPr lvl="2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Fever</a:t>
            </a:r>
          </a:p>
          <a:p>
            <a:pPr lvl="2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Weight loss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13A3CA8-BBFA-F140-91E4-5273CB5451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1214846"/>
            <a:ext cx="4191000" cy="5253446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Times New Roman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kern="1200">
                <a:solidFill>
                  <a:schemeClr val="tx1"/>
                </a:solidFill>
                <a:latin typeface="+mn-lt"/>
                <a:ea typeface="Times New Roman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ern="1200">
                <a:solidFill>
                  <a:schemeClr val="tx1"/>
                </a:solidFill>
                <a:latin typeface="+mn-lt"/>
                <a:ea typeface="Times New Roman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Times New Roman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eaLnBrk="1" hangingPunct="1">
              <a:buNone/>
            </a:pPr>
            <a:r>
              <a:rPr lang="en-US" altLang="en-US" sz="4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Symptomatic treatment:</a:t>
            </a:r>
          </a:p>
          <a:p>
            <a:pPr lvl="2" eaLnBrk="1" hangingPunct="1"/>
            <a:r>
              <a:rPr lang="en-US" alt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Nonsteroidal anti-inflammatory drugs (NSAIDs)</a:t>
            </a:r>
          </a:p>
          <a:p>
            <a:pPr lvl="2" eaLnBrk="1" hangingPunct="1"/>
            <a:r>
              <a:rPr lang="en-US" alt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Antipyretics</a:t>
            </a:r>
          </a:p>
          <a:p>
            <a:pPr lvl="2" eaLnBrk="1" hangingPunct="1"/>
            <a:r>
              <a:rPr lang="en-US" alt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Analgesics</a:t>
            </a:r>
          </a:p>
          <a:p>
            <a:pPr lvl="2" eaLnBrk="1" hangingPunct="1"/>
            <a:r>
              <a:rPr lang="en-US" alt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Corticosteroids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>
            <a:extLst>
              <a:ext uri="{FF2B5EF4-FFF2-40B4-BE49-F238E27FC236}">
                <a16:creationId xmlns:a16="http://schemas.microsoft.com/office/drawing/2014/main" id="{02DD2578-35C4-CE41-B857-AD598915BB8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5023" y="152400"/>
            <a:ext cx="8229600" cy="914400"/>
          </a:xfrm>
          <a:noFill/>
        </p:spPr>
        <p:txBody>
          <a:bodyPr/>
          <a:lstStyle/>
          <a:p>
            <a:pPr eaLnBrk="1" hangingPunct="1"/>
            <a:r>
              <a:rPr lang="en-US" altLang="en-US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Autoimmune Disorders</a:t>
            </a:r>
          </a:p>
        </p:txBody>
      </p:sp>
      <p:sp>
        <p:nvSpPr>
          <p:cNvPr id="58370" name="Rectangle 3">
            <a:extLst>
              <a:ext uri="{FF2B5EF4-FFF2-40B4-BE49-F238E27FC236}">
                <a16:creationId xmlns:a16="http://schemas.microsoft.com/office/drawing/2014/main" id="{5ED2ABA9-C36E-9D47-8677-57902F8C8614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4713514" y="903514"/>
            <a:ext cx="4191000" cy="4038600"/>
          </a:xfrm>
          <a:solidFill>
            <a:schemeClr val="accent1"/>
          </a:solidFill>
        </p:spPr>
        <p:txBody>
          <a:bodyPr/>
          <a:lstStyle/>
          <a:p>
            <a:pPr marL="57150" indent="0" eaLnBrk="1" hangingPunct="1">
              <a:buNone/>
            </a:pPr>
            <a:r>
              <a:rPr lang="en-US" altLang="en-US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Treatment:</a:t>
            </a:r>
          </a:p>
          <a:p>
            <a:pPr lvl="2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No cure or treatment</a:t>
            </a:r>
          </a:p>
          <a:p>
            <a:pPr lvl="2" eaLnBrk="1" hangingPunct="1"/>
            <a:endParaRPr lang="en-US" altLang="en-US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2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May use antibiotics, </a:t>
            </a:r>
            <a:r>
              <a:rPr lang="en-US" altLang="en-US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immunosuppressives</a:t>
            </a:r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and anti-inflammatories</a:t>
            </a:r>
          </a:p>
          <a:p>
            <a:pPr lvl="2" eaLnBrk="1" hangingPunct="1"/>
            <a:endParaRPr lang="en-US" altLang="en-US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2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May be beneficial to perform muscle stretching and strengthening exercises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58C3E2E-0BF7-D141-BF03-26667B3FA0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32" y="914400"/>
            <a:ext cx="4343400" cy="5334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Times New Roman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kern="1200">
                <a:solidFill>
                  <a:schemeClr val="tx1"/>
                </a:solidFill>
                <a:latin typeface="+mn-lt"/>
                <a:ea typeface="Times New Roman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ern="1200">
                <a:solidFill>
                  <a:schemeClr val="tx1"/>
                </a:solidFill>
                <a:latin typeface="+mn-lt"/>
                <a:ea typeface="Times New Roman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Times New Roman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en-US" b="1" dirty="0" err="1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Sceleroderma</a:t>
            </a:r>
            <a:endParaRPr lang="en-US" altLang="en-US" b="1" dirty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lvl="1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Hardening, thickening, and shrinking of connective tissues</a:t>
            </a:r>
          </a:p>
          <a:p>
            <a:pPr lvl="2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Including skin</a:t>
            </a:r>
          </a:p>
          <a:p>
            <a:pPr lvl="1" eaLnBrk="1" hangingPunct="1">
              <a:spcBef>
                <a:spcPct val="0"/>
              </a:spcBef>
            </a:pPr>
            <a:endParaRPr lang="en-US" altLang="en-US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 eaLnBrk="1" hangingPunct="1">
              <a:spcBef>
                <a:spcPct val="0"/>
              </a:spcBef>
            </a:pPr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Periods of remission and exacerbation</a:t>
            </a:r>
          </a:p>
          <a:p>
            <a:pPr lvl="1" eaLnBrk="1" hangingPunct="1">
              <a:spcBef>
                <a:spcPct val="0"/>
              </a:spcBef>
            </a:pPr>
            <a:endParaRPr lang="en-US" altLang="en-US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 eaLnBrk="1" hangingPunct="1">
              <a:spcBef>
                <a:spcPct val="0"/>
              </a:spcBef>
            </a:pPr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Symptoms:</a:t>
            </a:r>
          </a:p>
          <a:p>
            <a:pPr lvl="2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Joint contractures</a:t>
            </a:r>
          </a:p>
          <a:p>
            <a:pPr lvl="2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Raynaud</a:t>
            </a:r>
            <a:r>
              <a:rPr lang="ja-JP" altLang="en-US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’</a:t>
            </a:r>
            <a:r>
              <a:rPr lang="en-US" altLang="ja-JP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 phenomenon</a:t>
            </a:r>
          </a:p>
          <a:p>
            <a:pPr lvl="2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Thick, leather-like, shiny, taut skin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4DF303-217F-4D4C-A453-A0FE55A85C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1600" y="5046864"/>
            <a:ext cx="1752600" cy="169683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0E298-1EE4-564C-939F-F63F03BB0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731" y="-41365"/>
            <a:ext cx="8229600" cy="914400"/>
          </a:xfrm>
        </p:spPr>
        <p:txBody>
          <a:bodyPr/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Types of Immune Disorders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995A6C-B99C-0946-BDE2-7094E3F121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14" y="762000"/>
            <a:ext cx="8247017" cy="5943600"/>
          </a:xfrm>
          <a:solidFill>
            <a:schemeClr val="accent1"/>
          </a:solidFill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Hypersensitivity</a:t>
            </a:r>
          </a:p>
          <a:p>
            <a:pPr marL="914400" lvl="1" indent="-514350"/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Examples:  allergies, asthma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Autoimmune </a:t>
            </a:r>
          </a:p>
          <a:p>
            <a:pPr marL="914400" lvl="1" indent="-514350"/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Examples: Multiple Sclerosis, Lupus, Rheumatoid Arthritis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Isoimmune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1" indent="-514350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Rh factor antibodies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Immune Deficiency </a:t>
            </a:r>
          </a:p>
          <a:p>
            <a:pPr marL="914400" lvl="1" indent="-514350"/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HIV (AIDS)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7622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title="Rh Factor"/>
          <p:cNvPicPr preferRelativeResize="0"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4143" y="1602890"/>
            <a:ext cx="8875713" cy="48624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Developing Fetus Can Be Attacked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5716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2">
            <a:extLst>
              <a:ext uri="{FF2B5EF4-FFF2-40B4-BE49-F238E27FC236}">
                <a16:creationId xmlns:a16="http://schemas.microsoft.com/office/drawing/2014/main" id="{54D15B9E-C75C-0F42-BF14-8AD4177C829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-76200" y="76200"/>
            <a:ext cx="9383486" cy="914400"/>
          </a:xfrm>
        </p:spPr>
        <p:txBody>
          <a:bodyPr/>
          <a:lstStyle/>
          <a:p>
            <a:pPr eaLnBrk="1" hangingPunct="1"/>
            <a:r>
              <a:rPr lang="en-US" altLang="en-US" sz="3600" b="1" dirty="0">
                <a:solidFill>
                  <a:srgbClr val="009E47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Anatomy and Physiology of the Immune System</a:t>
            </a:r>
            <a:endParaRPr lang="en-US" altLang="en-US" sz="3600" b="1" dirty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8194" name="Rectangle 3">
            <a:extLst>
              <a:ext uri="{FF2B5EF4-FFF2-40B4-BE49-F238E27FC236}">
                <a16:creationId xmlns:a16="http://schemas.microsoft.com/office/drawing/2014/main" id="{FCBA09A5-2FED-3649-9E5A-78C7CFD6BB32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228600" y="1905000"/>
            <a:ext cx="3124200" cy="3505200"/>
          </a:xfrm>
          <a:solidFill>
            <a:schemeClr val="accent1"/>
          </a:solidFill>
        </p:spPr>
        <p:txBody>
          <a:bodyPr/>
          <a:lstStyle/>
          <a:p>
            <a:pPr eaLnBrk="1" hangingPunct="1"/>
            <a:r>
              <a:rPr lang="en-US" altLang="en-US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Organs:</a:t>
            </a:r>
          </a:p>
          <a:p>
            <a:pPr lvl="1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Thymus gland</a:t>
            </a:r>
          </a:p>
          <a:p>
            <a:pPr lvl="1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Bone marrow</a:t>
            </a:r>
          </a:p>
          <a:p>
            <a:pPr lvl="1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Lymph nodes</a:t>
            </a:r>
          </a:p>
          <a:p>
            <a:pPr lvl="1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Spleen</a:t>
            </a:r>
          </a:p>
          <a:p>
            <a:pPr lvl="1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Liver</a:t>
            </a:r>
          </a:p>
          <a:p>
            <a:pPr lvl="1" eaLnBrk="1" hangingPunct="1"/>
            <a:r>
              <a:rPr lang="en-US" alt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Tonsils</a:t>
            </a:r>
          </a:p>
        </p:txBody>
      </p:sp>
      <p:pic>
        <p:nvPicPr>
          <p:cNvPr id="4" name="Picture 3" title="Anatomy of the Immune System">
            <a:extLst>
              <a:ext uri="{FF2B5EF4-FFF2-40B4-BE49-F238E27FC236}">
                <a16:creationId xmlns:a16="http://schemas.microsoft.com/office/drawing/2014/main" id="{73860A68-1A12-7247-A3A6-4E40A9916B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1400" y="1143000"/>
            <a:ext cx="5294609" cy="56082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8D62957-7A1F-4C49-9E52-D34C7AF66731}"/>
              </a:ext>
            </a:extLst>
          </p:cNvPr>
          <p:cNvSpPr txBox="1"/>
          <p:nvPr/>
        </p:nvSpPr>
        <p:spPr>
          <a:xfrm>
            <a:off x="7535577" y="6465585"/>
            <a:ext cx="13404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Open textbook BC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2">
            <a:extLst>
              <a:ext uri="{FF2B5EF4-FFF2-40B4-BE49-F238E27FC236}">
                <a16:creationId xmlns:a16="http://schemas.microsoft.com/office/drawing/2014/main" id="{55F9708E-1381-B342-B7B6-32B51226AE0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sz="6000" b="1" dirty="0">
                <a:solidFill>
                  <a:srgbClr val="009E47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Anatomy and Physiology</a:t>
            </a:r>
          </a:p>
        </p:txBody>
      </p:sp>
      <p:sp>
        <p:nvSpPr>
          <p:cNvPr id="10242" name="Rectangle 3">
            <a:extLst>
              <a:ext uri="{FF2B5EF4-FFF2-40B4-BE49-F238E27FC236}">
                <a16:creationId xmlns:a16="http://schemas.microsoft.com/office/drawing/2014/main" id="{248D4B1E-1827-7B45-96D1-6E1B27018C88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solidFill>
            <a:schemeClr val="accent1"/>
          </a:solidFill>
        </p:spPr>
        <p:txBody>
          <a:bodyPr/>
          <a:lstStyle/>
          <a:p>
            <a:pPr eaLnBrk="1" hangingPunct="1"/>
            <a:r>
              <a:rPr lang="en-US" altLang="en-US" sz="36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Immune Response</a:t>
            </a:r>
          </a:p>
          <a:p>
            <a:pPr lvl="1" eaLnBrk="1" hangingPunct="1"/>
            <a:r>
              <a:rPr lang="en-US" alt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Specific</a:t>
            </a:r>
          </a:p>
          <a:p>
            <a:pPr lvl="2" eaLnBrk="1" hangingPunct="1"/>
            <a:r>
              <a:rPr lang="en-US" alt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Antigen and antibody reaction</a:t>
            </a:r>
          </a:p>
          <a:p>
            <a:pPr lvl="1" eaLnBrk="1" hangingPunct="1"/>
            <a:r>
              <a:rPr lang="en-US" alt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Nonspecific </a:t>
            </a:r>
          </a:p>
          <a:p>
            <a:pPr lvl="2" eaLnBrk="1" hangingPunct="1"/>
            <a:r>
              <a:rPr lang="en-US" alt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Inflammation</a:t>
            </a:r>
          </a:p>
          <a:p>
            <a:pPr lvl="2" eaLnBrk="1" hangingPunct="1"/>
            <a:r>
              <a:rPr lang="en-US" alt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Phagocytosis</a:t>
            </a:r>
          </a:p>
          <a:p>
            <a:pPr lvl="2" eaLnBrk="1" hangingPunct="1"/>
            <a:r>
              <a:rPr lang="en-US" alt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Physical barriers (skin &amp; mucous membranes)</a:t>
            </a:r>
          </a:p>
          <a:p>
            <a:pPr lvl="2" eaLnBrk="1" hangingPunct="1"/>
            <a:r>
              <a:rPr lang="en-US" alt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Chemical barriers (acids &amp; other secretions)</a:t>
            </a:r>
          </a:p>
          <a:p>
            <a:pPr lvl="2" eaLnBrk="1" hangingPunct="1"/>
            <a:r>
              <a:rPr lang="en-US" alt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First line of defense</a:t>
            </a:r>
          </a:p>
          <a:p>
            <a:pPr lvl="1" eaLnBrk="1" hangingPunct="1">
              <a:buFontTx/>
              <a:buNone/>
            </a:pPr>
            <a:r>
              <a:rPr lang="en-US" alt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</a:t>
            </a:r>
          </a:p>
          <a:p>
            <a:pPr lvl="1" eaLnBrk="1" hangingPunct="1">
              <a:buFontTx/>
              <a:buNone/>
            </a:pPr>
            <a:endParaRPr lang="en-US" altLang="en-US" sz="28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 eaLnBrk="1" hangingPunct="1"/>
            <a:endParaRPr lang="en-US" altLang="en-US" sz="28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 eaLnBrk="1" hangingPunct="1">
              <a:buFontTx/>
              <a:buNone/>
            </a:pPr>
            <a:endParaRPr lang="en-US" altLang="en-US" sz="28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E59AE-2D5B-0F41-B504-ED9EDF6E0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Immune Response</a:t>
            </a:r>
          </a:p>
        </p:txBody>
      </p:sp>
      <p:pic>
        <p:nvPicPr>
          <p:cNvPr id="3" name="Picture 2" title="Flow Chart of Types of Immunity">
            <a:extLst>
              <a:ext uri="{FF2B5EF4-FFF2-40B4-BE49-F238E27FC236}">
                <a16:creationId xmlns:a16="http://schemas.microsoft.com/office/drawing/2014/main" id="{ED0222FE-82C3-A042-B877-9AA23F58C5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5358" y="838200"/>
            <a:ext cx="8453284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6192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35DC3-9769-9448-9505-48A35A7C4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914400"/>
          </a:xfrm>
        </p:spPr>
        <p:txBody>
          <a:bodyPr/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Blood Cells of Immune System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47B04B-5422-6C43-AB80-DD982F4A825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066800"/>
            <a:ext cx="6963797" cy="565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1235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0E298-1EE4-564C-939F-F63F03BB0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731" y="-41365"/>
            <a:ext cx="8229600" cy="914400"/>
          </a:xfrm>
        </p:spPr>
        <p:txBody>
          <a:bodyPr/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Types of Immune Disorders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995A6C-B99C-0946-BDE2-7094E3F121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14" y="762000"/>
            <a:ext cx="8247017" cy="5943600"/>
          </a:xfrm>
          <a:solidFill>
            <a:schemeClr val="accent1"/>
          </a:solidFill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Hypersensitivity</a:t>
            </a:r>
          </a:p>
          <a:p>
            <a:pPr marL="914400" lvl="1" indent="-514350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Examples:  allergies, asthma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Autoimmune </a:t>
            </a:r>
          </a:p>
          <a:p>
            <a:pPr marL="914400" lvl="1" indent="-514350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Examples: Multiple Sclerosis, Lupus, Rheumatoid Arthritis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Isoimmune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1" indent="-514350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Rh factor antibodies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Immune Deficiency </a:t>
            </a:r>
          </a:p>
          <a:p>
            <a:pPr marL="914400" lvl="1" indent="-514350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HIV (AIDS)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15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>
            <a:extLst>
              <a:ext uri="{FF2B5EF4-FFF2-40B4-BE49-F238E27FC236}">
                <a16:creationId xmlns:a16="http://schemas.microsoft.com/office/drawing/2014/main" id="{85F1DD9E-90BE-2444-A956-541298B34C7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Common Signs and Symptoms</a:t>
            </a:r>
          </a:p>
        </p:txBody>
      </p:sp>
      <p:sp>
        <p:nvSpPr>
          <p:cNvPr id="14338" name="Rectangle 3">
            <a:extLst>
              <a:ext uri="{FF2B5EF4-FFF2-40B4-BE49-F238E27FC236}">
                <a16:creationId xmlns:a16="http://schemas.microsoft.com/office/drawing/2014/main" id="{BEBD507B-185A-A54E-9D28-6906E9D59356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533400" y="1219200"/>
            <a:ext cx="8229600" cy="4953000"/>
          </a:xfrm>
          <a:solidFill>
            <a:schemeClr val="accent1"/>
          </a:solidFill>
        </p:spPr>
        <p:txBody>
          <a:bodyPr/>
          <a:lstStyle/>
          <a:p>
            <a:pPr eaLnBrk="1" hangingPunct="1"/>
            <a:r>
              <a:rPr lang="en-US" altLang="en-US" sz="36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Vary depending on organ involved</a:t>
            </a:r>
          </a:p>
          <a:p>
            <a:pPr eaLnBrk="1" hangingPunct="1"/>
            <a:endParaRPr lang="en-US" altLang="en-US" sz="3600" dirty="0"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eaLnBrk="1" hangingPunct="1"/>
            <a:r>
              <a:rPr lang="en-US" altLang="en-US" sz="36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Related to factors, such as the following:</a:t>
            </a:r>
          </a:p>
          <a:p>
            <a:pPr lvl="1" eaLnBrk="1" hangingPunct="1"/>
            <a:r>
              <a:rPr lang="en-US" alt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Immunodeficient</a:t>
            </a:r>
          </a:p>
          <a:p>
            <a:pPr lvl="2" eaLnBrk="1" hangingPunct="1"/>
            <a:r>
              <a:rPr lang="en-US" alt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Lack of immunity</a:t>
            </a:r>
          </a:p>
          <a:p>
            <a:pPr lvl="1" eaLnBrk="1" hangingPunct="1"/>
            <a:r>
              <a:rPr lang="en-US" alt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Autoimmune</a:t>
            </a:r>
          </a:p>
          <a:p>
            <a:pPr lvl="2" eaLnBrk="1" hangingPunct="1"/>
            <a:r>
              <a:rPr lang="en-US" alt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Immunity against self</a:t>
            </a:r>
          </a:p>
          <a:p>
            <a:pPr lvl="1" eaLnBrk="1" hangingPunct="1"/>
            <a:r>
              <a:rPr lang="en-US" altLang="en-US" sz="28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Isoimmune</a:t>
            </a:r>
            <a:endParaRPr lang="en-US" altLang="en-US" sz="28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2" eaLnBrk="1" hangingPunct="1"/>
            <a:r>
              <a:rPr lang="en-US" alt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Immunity against other humans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>
            <a:extLst>
              <a:ext uri="{FF2B5EF4-FFF2-40B4-BE49-F238E27FC236}">
                <a16:creationId xmlns:a16="http://schemas.microsoft.com/office/drawing/2014/main" id="{F3221C8C-6EF1-0440-8D85-31751246A5D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sz="5400" b="1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Diagnostic Testing</a:t>
            </a:r>
          </a:p>
        </p:txBody>
      </p:sp>
      <p:sp>
        <p:nvSpPr>
          <p:cNvPr id="16386" name="Rectangle 3">
            <a:extLst>
              <a:ext uri="{FF2B5EF4-FFF2-40B4-BE49-F238E27FC236}">
                <a16:creationId xmlns:a16="http://schemas.microsoft.com/office/drawing/2014/main" id="{B5400D38-4D98-0541-94A2-74B46DE9938E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solidFill>
            <a:schemeClr val="accent1"/>
          </a:solidFill>
        </p:spPr>
        <p:txBody>
          <a:bodyPr/>
          <a:lstStyle/>
          <a:p>
            <a:pPr eaLnBrk="1" hangingPunct="1"/>
            <a:r>
              <a:rPr lang="en-US" altLang="en-US" sz="40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Skin tests</a:t>
            </a:r>
          </a:p>
          <a:p>
            <a:pPr eaLnBrk="1" hangingPunct="1"/>
            <a:r>
              <a:rPr lang="en-US" altLang="en-US" sz="40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Desensitization</a:t>
            </a:r>
          </a:p>
          <a:p>
            <a:pPr eaLnBrk="1" hangingPunct="1"/>
            <a:r>
              <a:rPr lang="en-US" altLang="en-US" sz="40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Blood count</a:t>
            </a:r>
          </a:p>
          <a:p>
            <a:pPr eaLnBrk="1" hangingPunct="1"/>
            <a:r>
              <a:rPr lang="en-US" altLang="en-US" sz="40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Coombs test</a:t>
            </a:r>
          </a:p>
          <a:p>
            <a:pPr eaLnBrk="1" hangingPunct="1"/>
            <a:r>
              <a:rPr lang="en-US" altLang="en-US" sz="40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Antinuclear antibody (ANA)</a:t>
            </a:r>
          </a:p>
          <a:p>
            <a:pPr eaLnBrk="1" hangingPunct="1"/>
            <a:r>
              <a:rPr lang="en-US" altLang="en-US" sz="40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Rheumatoid factor (RF)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296"/>
  <p:tag name="AS_OS" val="Microsoft Windows NT 6.1.7601 Service Pack 1"/>
  <p:tag name="AS_RELEASE_DATE" val="2011.05.11"/>
  <p:tag name="AS_VERSION" val="5.2.0.0"/>
  <p:tag name="AS_TITLE" val="Aspose.Slides for .NET 3.5 Client Profi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IMAGE_TITLE" val="f:\johnsonjpegsforppt\chapter_07\07-13abcd_rh-factor_1.jpg"/>
</p:tagLst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Neighbors PPT Template_REV</Template>
  <TotalTime>4283</TotalTime>
  <Words>758</Words>
  <Application>Microsoft Macintosh PowerPoint</Application>
  <PresentationFormat>On-screen Show (4:3)</PresentationFormat>
  <Paragraphs>283</Paragraphs>
  <Slides>26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ＭＳ Ｐゴシック</vt:lpstr>
      <vt:lpstr>Arial</vt:lpstr>
      <vt:lpstr>Calibri</vt:lpstr>
      <vt:lpstr>Times New Roman</vt:lpstr>
      <vt:lpstr>Blank Presentation</vt:lpstr>
      <vt:lpstr>PowerPoint Presentation</vt:lpstr>
      <vt:lpstr>Learning Objectives</vt:lpstr>
      <vt:lpstr>Anatomy and Physiology of the Immune System</vt:lpstr>
      <vt:lpstr>Anatomy and Physiology</vt:lpstr>
      <vt:lpstr>Immune Response</vt:lpstr>
      <vt:lpstr>Blood Cells of Immune System</vt:lpstr>
      <vt:lpstr>Types of Immune Disorders</vt:lpstr>
      <vt:lpstr>Common Signs and Symptoms</vt:lpstr>
      <vt:lpstr>Diagnostic Testing</vt:lpstr>
      <vt:lpstr>Types of Immune Disorders</vt:lpstr>
      <vt:lpstr>Hypersensitivity Disorders</vt:lpstr>
      <vt:lpstr>Hypersensitivity Disorders:  Hay Fever</vt:lpstr>
      <vt:lpstr>Hypersensitivity Disorders</vt:lpstr>
      <vt:lpstr>Hypersensitivity Disorders</vt:lpstr>
      <vt:lpstr>Hypersensitivity Disorders</vt:lpstr>
      <vt:lpstr>Hypersensitivity Disorders</vt:lpstr>
      <vt:lpstr>Hypersensitivity Disorders</vt:lpstr>
      <vt:lpstr>Types of Immune Disorders</vt:lpstr>
      <vt:lpstr>Autoimmune Disorders</vt:lpstr>
      <vt:lpstr>Autoimmune Disorders</vt:lpstr>
      <vt:lpstr>Autoimmune Disorders</vt:lpstr>
      <vt:lpstr>Autoimmune Disorders:  Lupus</vt:lpstr>
      <vt:lpstr>Autoimmune Disorders</vt:lpstr>
      <vt:lpstr>Autoimmune Disorders</vt:lpstr>
      <vt:lpstr>Types of Immune Disorders</vt:lpstr>
      <vt:lpstr>Developing Fetus Can Be Attacked</vt:lpstr>
    </vt:vector>
  </TitlesOfParts>
  <Company> pfm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Human Diseases </dc:title>
  <dc:creator>robb lehrke</dc:creator>
  <cp:lastModifiedBy>Fenster, Steven</cp:lastModifiedBy>
  <cp:revision>199</cp:revision>
  <dcterms:created xsi:type="dcterms:W3CDTF">2005-07-25T19:00:59Z</dcterms:created>
  <dcterms:modified xsi:type="dcterms:W3CDTF">2019-05-05T17:24:34Z</dcterms:modified>
</cp:coreProperties>
</file>