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3" r:id="rId8"/>
    <p:sldId id="264" r:id="rId9"/>
    <p:sldId id="266" r:id="rId10"/>
    <p:sldId id="265" r:id="rId11"/>
    <p:sldId id="267" r:id="rId12"/>
    <p:sldId id="261" r:id="rId13"/>
    <p:sldId id="262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78E9-B59E-45A0-A094-F76B5330D8F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DDCF-1603-4859-AD6E-FACB817E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7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2DDCF-1603-4859-AD6E-FACB817EF6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0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7E464-A95F-134E-8D38-A8BE5B5193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4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data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DESCRIPTIVE STATISTICS</a:t>
            </a:r>
          </a:p>
          <a:p>
            <a:r>
              <a:rPr lang="en-US" dirty="0" smtClean="0"/>
              <a:t>Day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</a:t>
            </a:r>
            <a:endParaRPr lang="en-US" dirty="0"/>
          </a:p>
        </p:txBody>
      </p:sp>
      <p:pic>
        <p:nvPicPr>
          <p:cNvPr id="3074" name="Picture 2" descr="Image result for skewness his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70" y="753899"/>
            <a:ext cx="4443212" cy="533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6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Shape, Variation, Skew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17321"/>
            <a:ext cx="4447786" cy="4450080"/>
          </a:xfrm>
        </p:spPr>
        <p:txBody>
          <a:bodyPr>
            <a:normAutofit/>
          </a:bodyPr>
          <a:lstStyle/>
          <a:p>
            <a:r>
              <a:rPr lang="en-US" dirty="0"/>
              <a:t>Shape (how many peaks)</a:t>
            </a:r>
          </a:p>
          <a:p>
            <a:pPr lvl="1"/>
            <a:r>
              <a:rPr lang="en-US" dirty="0"/>
              <a:t>unimodal</a:t>
            </a:r>
          </a:p>
          <a:p>
            <a:pPr lvl="1"/>
            <a:r>
              <a:rPr lang="en-US" dirty="0"/>
              <a:t>bimodal</a:t>
            </a:r>
          </a:p>
          <a:p>
            <a:pPr lvl="1"/>
            <a:r>
              <a:rPr lang="en-US" dirty="0"/>
              <a:t>multimodal</a:t>
            </a:r>
          </a:p>
          <a:p>
            <a:r>
              <a:rPr lang="en-US" dirty="0"/>
              <a:t>Variation (low, medium, high)</a:t>
            </a:r>
          </a:p>
          <a:p>
            <a:r>
              <a:rPr lang="en-US" dirty="0"/>
              <a:t>Skew </a:t>
            </a:r>
          </a:p>
          <a:p>
            <a:pPr lvl="1"/>
            <a:r>
              <a:rPr lang="en-US" dirty="0"/>
              <a:t>Normal/Symmetric (mean=median=mode)</a:t>
            </a:r>
          </a:p>
          <a:p>
            <a:pPr lvl="1"/>
            <a:r>
              <a:rPr lang="en-US" dirty="0"/>
              <a:t>Left-Skew (mean&lt;median; </a:t>
            </a:r>
            <a:r>
              <a:rPr lang="en-US" dirty="0" smtClean="0"/>
              <a:t>tails off to left/low end)</a:t>
            </a:r>
            <a:endParaRPr lang="en-US" dirty="0"/>
          </a:p>
          <a:p>
            <a:pPr lvl="1"/>
            <a:r>
              <a:rPr lang="en-US" dirty="0"/>
              <a:t>Right-Skew (mean&gt;median; </a:t>
            </a:r>
            <a:r>
              <a:rPr lang="en-US" dirty="0" smtClean="0"/>
              <a:t>tails off to right/high end)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symmetric histogr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205" y="1428750"/>
            <a:ext cx="5850975" cy="356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Shape, Variation, Skew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17321"/>
            <a:ext cx="4447786" cy="4450080"/>
          </a:xfrm>
        </p:spPr>
        <p:txBody>
          <a:bodyPr>
            <a:normAutofit/>
          </a:bodyPr>
          <a:lstStyle/>
          <a:p>
            <a:r>
              <a:rPr lang="en-US" dirty="0"/>
              <a:t>Shape (how many peaks)</a:t>
            </a:r>
          </a:p>
          <a:p>
            <a:pPr lvl="1"/>
            <a:r>
              <a:rPr lang="en-US" dirty="0"/>
              <a:t>unimodal</a:t>
            </a:r>
          </a:p>
          <a:p>
            <a:pPr lvl="1"/>
            <a:r>
              <a:rPr lang="en-US" dirty="0"/>
              <a:t>bimodal</a:t>
            </a:r>
          </a:p>
          <a:p>
            <a:pPr lvl="1"/>
            <a:r>
              <a:rPr lang="en-US" dirty="0"/>
              <a:t>multimodal</a:t>
            </a:r>
          </a:p>
          <a:p>
            <a:r>
              <a:rPr lang="en-US" dirty="0"/>
              <a:t>Variation (low, medium, high)</a:t>
            </a:r>
          </a:p>
          <a:p>
            <a:r>
              <a:rPr lang="en-US" dirty="0"/>
              <a:t>Skew </a:t>
            </a:r>
          </a:p>
          <a:p>
            <a:pPr lvl="1"/>
            <a:r>
              <a:rPr lang="en-US" dirty="0"/>
              <a:t>Normal/Symmetric (mean=median=mode)</a:t>
            </a:r>
          </a:p>
          <a:p>
            <a:pPr lvl="1"/>
            <a:r>
              <a:rPr lang="en-US" dirty="0"/>
              <a:t>Left-Skew (mean&lt;median; tails off to left/low end)</a:t>
            </a:r>
          </a:p>
          <a:p>
            <a:pPr lvl="1"/>
            <a:r>
              <a:rPr lang="en-US" dirty="0"/>
              <a:t>Right-Skew (mean&gt;median; tails off to right/high end)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01" y="1843615"/>
            <a:ext cx="5547114" cy="4023786"/>
          </a:xfrm>
          <a:prstGeom prst="rect">
            <a:avLst/>
          </a:prstGeom>
          <a:ln>
            <a:solidFill>
              <a:schemeClr val="accent1">
                <a:alpha val="91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86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Shape, </a:t>
            </a:r>
            <a:r>
              <a:rPr lang="en-US" dirty="0" smtClean="0"/>
              <a:t>Variation, Skew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378039"/>
            <a:ext cx="4447786" cy="4489361"/>
          </a:xfrm>
        </p:spPr>
        <p:txBody>
          <a:bodyPr/>
          <a:lstStyle/>
          <a:p>
            <a:r>
              <a:rPr lang="en-US" dirty="0"/>
              <a:t>Shape (how many peaks)</a:t>
            </a:r>
          </a:p>
          <a:p>
            <a:pPr lvl="1"/>
            <a:r>
              <a:rPr lang="en-US" dirty="0"/>
              <a:t>unimodal</a:t>
            </a:r>
          </a:p>
          <a:p>
            <a:pPr lvl="1"/>
            <a:r>
              <a:rPr lang="en-US" dirty="0"/>
              <a:t>bimodal</a:t>
            </a:r>
          </a:p>
          <a:p>
            <a:pPr lvl="1"/>
            <a:r>
              <a:rPr lang="en-US" dirty="0"/>
              <a:t>multimodal</a:t>
            </a:r>
          </a:p>
          <a:p>
            <a:r>
              <a:rPr lang="en-US" dirty="0"/>
              <a:t>Variation (low, medium, high)</a:t>
            </a:r>
          </a:p>
          <a:p>
            <a:r>
              <a:rPr lang="en-US" dirty="0"/>
              <a:t>Skew </a:t>
            </a:r>
          </a:p>
          <a:p>
            <a:pPr lvl="1"/>
            <a:r>
              <a:rPr lang="en-US" dirty="0"/>
              <a:t>Normal/Symmetric (mean=median=mode)</a:t>
            </a:r>
          </a:p>
          <a:p>
            <a:pPr lvl="1"/>
            <a:r>
              <a:rPr lang="en-US" dirty="0"/>
              <a:t>Left-Skew (mean&lt;median; tails off to left/low end)</a:t>
            </a:r>
          </a:p>
          <a:p>
            <a:pPr lvl="1"/>
            <a:r>
              <a:rPr lang="en-US" dirty="0"/>
              <a:t>Right-Skew (mean&gt;median; tails off to right/high end)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86" y="1944504"/>
            <a:ext cx="6165614" cy="3356429"/>
          </a:xfrm>
        </p:spPr>
      </p:pic>
    </p:spTree>
    <p:extLst>
      <p:ext uri="{BB962C8B-B14F-4D97-AF65-F5344CB8AC3E}">
        <p14:creationId xmlns:p14="http://schemas.microsoft.com/office/powerpoint/2010/main" val="4904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Numerical and Visual meet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83" y="123986"/>
            <a:ext cx="9141417" cy="103838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Measures of Center in a Normal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D68007A-5B4C-5D4D-80EB-409E9DA068B4}" type="slidenum">
              <a:rPr lang="en-US" smtClean="0"/>
              <a:t>15</a:t>
            </a:fld>
            <a:endParaRPr lang="en-US"/>
          </a:p>
        </p:txBody>
      </p:sp>
      <p:pic>
        <p:nvPicPr>
          <p:cNvPr id="13" name="Content Placeholder 12" descr="Image result for measures of center and normal distribution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" t="1228" r="51317" b="1841"/>
          <a:stretch/>
        </p:blipFill>
        <p:spPr bwMode="auto">
          <a:xfrm>
            <a:off x="2485644" y="1321209"/>
            <a:ext cx="6937513" cy="39756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67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695" y="247973"/>
            <a:ext cx="10364611" cy="1043354"/>
          </a:xfrm>
        </p:spPr>
        <p:txBody>
          <a:bodyPr/>
          <a:lstStyle/>
          <a:p>
            <a:pPr algn="l"/>
            <a:r>
              <a:rPr lang="en-US" dirty="0" smtClean="0"/>
              <a:t>Measures of Center and Skew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D68007A-5B4C-5D4D-80EB-409E9DA068B4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 descr="Image result for right skewed distribu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89" y="1955855"/>
            <a:ext cx="8144411" cy="373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Descriptions of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{15, 19, 29, 14, 13, 9, 15}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the data set in order of smallest value to largest value</a:t>
            </a:r>
          </a:p>
          <a:p>
            <a:pPr marL="0" indent="0">
              <a:buNone/>
            </a:pPr>
            <a:r>
              <a:rPr lang="en-US" dirty="0" smtClean="0"/>
              <a:t>				9, 13, 14, 15, 15, 19, 29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Mode (most frequently occurring) is ??</a:t>
            </a:r>
          </a:p>
          <a:p>
            <a:r>
              <a:rPr lang="en-US" dirty="0" smtClean="0"/>
              <a:t>Mean (arithmetic average (9+13+14+15+15+19+29)/7) is ??</a:t>
            </a:r>
          </a:p>
          <a:p>
            <a:r>
              <a:rPr lang="en-US" dirty="0" smtClean="0"/>
              <a:t>Median (middle number) is ??</a:t>
            </a:r>
          </a:p>
          <a:p>
            <a:r>
              <a:rPr lang="en-US" dirty="0" smtClean="0"/>
              <a:t>Range (largest </a:t>
            </a:r>
            <a:r>
              <a:rPr lang="en-US" dirty="0" smtClean="0"/>
              <a:t>number minus </a:t>
            </a:r>
            <a:r>
              <a:rPr lang="en-US" dirty="0" smtClean="0"/>
              <a:t>smallest number) is ??</a:t>
            </a:r>
          </a:p>
          <a:p>
            <a:r>
              <a:rPr lang="en-US" dirty="0" smtClean="0"/>
              <a:t>Outliers (numbers that fall far outside the data set)??</a:t>
            </a:r>
          </a:p>
        </p:txBody>
      </p:sp>
    </p:spTree>
    <p:extLst>
      <p:ext uri="{BB962C8B-B14F-4D97-AF65-F5344CB8AC3E}">
        <p14:creationId xmlns:p14="http://schemas.microsoft.com/office/powerpoint/2010/main" val="15175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{15, 19, 29, 14, 13, 9, 15}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the data set in order of smallest value to largest value</a:t>
            </a:r>
          </a:p>
          <a:p>
            <a:pPr marL="0" indent="0">
              <a:buNone/>
            </a:pPr>
            <a:r>
              <a:rPr lang="en-US" dirty="0" smtClean="0"/>
              <a:t>				9, 13, 14, 15, 15, 19, 29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Mode (most frequently occurring) is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</a:p>
          <a:p>
            <a:r>
              <a:rPr lang="en-US" dirty="0" smtClean="0"/>
              <a:t>Mean (arithmetic average (9+13+14+15+15+19+29)/7) is </a:t>
            </a:r>
            <a:r>
              <a:rPr lang="en-US" b="1" dirty="0" smtClean="0">
                <a:solidFill>
                  <a:srgbClr val="FF0000"/>
                </a:solidFill>
              </a:rPr>
              <a:t>16.3</a:t>
            </a:r>
          </a:p>
          <a:p>
            <a:r>
              <a:rPr lang="en-US" dirty="0" smtClean="0"/>
              <a:t>Median (middle number) is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</a:p>
          <a:p>
            <a:r>
              <a:rPr lang="en-US" dirty="0" smtClean="0"/>
              <a:t>Range (</a:t>
            </a:r>
            <a:r>
              <a:rPr lang="en-US" dirty="0" smtClean="0"/>
              <a:t>largest number minus </a:t>
            </a:r>
            <a:r>
              <a:rPr lang="en-US" dirty="0" smtClean="0"/>
              <a:t>smallest number) is 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n-US" dirty="0" smtClean="0"/>
              <a:t>Outliers (numbers that fall far outside the data set) </a:t>
            </a:r>
            <a:r>
              <a:rPr lang="en-US" b="1" dirty="0" smtClean="0">
                <a:solidFill>
                  <a:srgbClr val="FF0000"/>
                </a:solidFill>
              </a:rPr>
              <a:t>are not present in this series of numbers.</a:t>
            </a:r>
          </a:p>
        </p:txBody>
      </p:sp>
    </p:spTree>
    <p:extLst>
      <p:ext uri="{BB962C8B-B14F-4D97-AF65-F5344CB8AC3E}">
        <p14:creationId xmlns:p14="http://schemas.microsoft.com/office/powerpoint/2010/main" val="369716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data set is even in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mean, mode and range, the procedure is the same.</a:t>
            </a:r>
          </a:p>
          <a:p>
            <a:endParaRPr lang="en-US" dirty="0" smtClean="0"/>
          </a:p>
          <a:p>
            <a:r>
              <a:rPr lang="en-US" dirty="0" smtClean="0"/>
              <a:t>To find the median, you would </a:t>
            </a:r>
            <a:r>
              <a:rPr lang="en-US" u="sng" dirty="0" smtClean="0"/>
              <a:t>average</a:t>
            </a:r>
            <a:r>
              <a:rPr lang="en-US" dirty="0" smtClean="0"/>
              <a:t> the middle two numbers.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example:   1, 2, 4, 9, 10 ,13</a:t>
            </a:r>
          </a:p>
          <a:p>
            <a:pPr marL="342900" indent="0">
              <a:buNone/>
            </a:pPr>
            <a:r>
              <a:rPr lang="en-US" dirty="0" smtClean="0"/>
              <a:t>The middle number, the median, is between 4 and 9 which would be 7.5.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Descriptions of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Unimodal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Bimodal</a:t>
            </a:r>
            <a:endParaRPr lang="en-US" dirty="0"/>
          </a:p>
        </p:txBody>
      </p:sp>
      <p:pic>
        <p:nvPicPr>
          <p:cNvPr id="1026" name="Picture 2" descr="Image result for unimodal histogram vs bimod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22" y="1428750"/>
            <a:ext cx="6605832" cy="495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7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pic>
        <p:nvPicPr>
          <p:cNvPr id="2050" name="Picture 2" descr="Image result for variation histogram high vs low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84" y="1777286"/>
            <a:ext cx="6558284" cy="437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Shape,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17321"/>
            <a:ext cx="4447786" cy="4450080"/>
          </a:xfrm>
        </p:spPr>
        <p:txBody>
          <a:bodyPr>
            <a:normAutofit/>
          </a:bodyPr>
          <a:lstStyle/>
          <a:p>
            <a:r>
              <a:rPr lang="en-US" dirty="0" smtClean="0"/>
              <a:t>Shape (how many peaks)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nimodal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imodal</a:t>
            </a:r>
          </a:p>
          <a:p>
            <a:pPr lvl="1"/>
            <a:r>
              <a:rPr lang="en-US" dirty="0" smtClean="0"/>
              <a:t>multimodal</a:t>
            </a:r>
            <a:endParaRPr lang="en-US" dirty="0" smtClean="0"/>
          </a:p>
          <a:p>
            <a:r>
              <a:rPr lang="en-US" dirty="0" smtClean="0"/>
              <a:t>Variation </a:t>
            </a:r>
            <a:r>
              <a:rPr lang="en-US" dirty="0" smtClean="0"/>
              <a:t>(low, medium, high)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186" y="1739900"/>
            <a:ext cx="5953514" cy="438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214</TotalTime>
  <Words>307</Words>
  <Application>Microsoft Office PowerPoint</Application>
  <PresentationFormat>Widescreen</PresentationFormat>
  <Paragraphs>84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Describing data sets</vt:lpstr>
      <vt:lpstr>Numerical Descriptions of Data</vt:lpstr>
      <vt:lpstr>Data set {15, 19, 29, 14, 13, 9, 15}</vt:lpstr>
      <vt:lpstr>Data set {15, 19, 29, 14, 13, 9, 15}</vt:lpstr>
      <vt:lpstr>What if the data set is even in number?</vt:lpstr>
      <vt:lpstr>Visual Descriptions of Data</vt:lpstr>
      <vt:lpstr>Shape</vt:lpstr>
      <vt:lpstr>Variation</vt:lpstr>
      <vt:lpstr>Shape, Variation</vt:lpstr>
      <vt:lpstr>Skew</vt:lpstr>
      <vt:lpstr>Shape, Variation, Skew</vt:lpstr>
      <vt:lpstr>Shape, Variation, Skew</vt:lpstr>
      <vt:lpstr>Shape, Variation, Skew</vt:lpstr>
      <vt:lpstr>How the Numerical and Visual meet</vt:lpstr>
      <vt:lpstr>Measures of Center in a Normal Distribution</vt:lpstr>
      <vt:lpstr>Measures of Center and Skew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data sets</dc:title>
  <dc:creator>Goldstein, Leslie</dc:creator>
  <cp:lastModifiedBy>Spriggs, Sherri</cp:lastModifiedBy>
  <cp:revision>17</cp:revision>
  <dcterms:created xsi:type="dcterms:W3CDTF">2016-09-21T01:37:50Z</dcterms:created>
  <dcterms:modified xsi:type="dcterms:W3CDTF">2018-02-08T02:59:46Z</dcterms:modified>
</cp:coreProperties>
</file>