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B21F4-F1D8-47D5-9994-3A0CE7D59F0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373DE-B924-43C3-ABF1-FE669E4C7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9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CC290-075F-453F-A318-2F8CC03AFC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2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C4858-236F-4EF9-B4E3-7FDAB98DF918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6FB0-9288-4ABC-8F99-F4AFDE64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sz="2000" b="1" dirty="0"/>
              <a:t>Applicants and Admissions for Six Graduate Programs </a:t>
            </a:r>
            <a:r>
              <a:rPr lang="en-US" sz="2000" b="1"/>
              <a:t>at UC </a:t>
            </a:r>
            <a:r>
              <a:rPr lang="en-US" sz="2000" b="1" dirty="0"/>
              <a:t>Berkeley, 1973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486400"/>
            <a:ext cx="6400800" cy="3810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5600" dirty="0"/>
              <a:t>Source:  P. Bickel and J. W. O’Connell, </a:t>
            </a:r>
            <a:r>
              <a:rPr lang="en-US" sz="5600" i="1" dirty="0"/>
              <a:t>Science</a:t>
            </a:r>
            <a:r>
              <a:rPr lang="en-US" sz="5600" dirty="0"/>
              <a:t>, Vol. 187, 1975, pp. 398-404</a:t>
            </a:r>
            <a:r>
              <a:rPr lang="en-US" sz="2900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687547"/>
              </p:ext>
            </p:extLst>
          </p:nvPr>
        </p:nvGraphicFramePr>
        <p:xfrm>
          <a:off x="1371600" y="914400"/>
          <a:ext cx="6629399" cy="434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2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Men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Women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2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Department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Applied 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Admitted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Applied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Admitted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417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TOTAL percentage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Calculate the percentage of the </a:t>
            </a:r>
            <a:r>
              <a:rPr lang="en-US" b="1" dirty="0"/>
              <a:t>TOTAL</a:t>
            </a:r>
            <a:r>
              <a:rPr lang="en-US" dirty="0"/>
              <a:t> number of Men and number of Women admitted (</a:t>
            </a:r>
            <a:r>
              <a:rPr lang="en-US" b="1" dirty="0"/>
              <a:t>NOT</a:t>
            </a:r>
            <a:r>
              <a:rPr lang="en-US" dirty="0"/>
              <a:t> the percentage admitted to each department).</a:t>
            </a:r>
          </a:p>
          <a:p>
            <a:pPr lvl="0"/>
            <a:r>
              <a:rPr lang="en-US" dirty="0"/>
              <a:t>Discuss the admission rates with your group.</a:t>
            </a:r>
          </a:p>
          <a:p>
            <a:pPr lvl="0">
              <a:buNone/>
            </a:pPr>
            <a:endParaRPr lang="en-US" dirty="0">
              <a:sym typeface="Wingdings" pitchFamily="2" charset="2"/>
            </a:endParaRPr>
          </a:p>
          <a:p>
            <a:pPr lvl="0">
              <a:buNone/>
            </a:pPr>
            <a:r>
              <a:rPr lang="en-US" dirty="0">
                <a:sym typeface="Wingdings" pitchFamily="2" charset="2"/>
              </a:rPr>
              <a:t>Is there the possibility that the U</a:t>
            </a:r>
            <a:r>
              <a:rPr lang="en-US" dirty="0"/>
              <a:t>niversity discriminated against women?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Calculate DEPARTMENTAL percentage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the percentage of Men and Women admitted for </a:t>
            </a:r>
            <a:r>
              <a:rPr lang="en-US" b="1" dirty="0"/>
              <a:t>each department</a:t>
            </a:r>
            <a:r>
              <a:rPr lang="en-US" dirty="0"/>
              <a:t>.</a:t>
            </a:r>
          </a:p>
          <a:p>
            <a:r>
              <a:rPr lang="en-US" dirty="0"/>
              <a:t>Discuss the admission rates with your group.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Is there the possibility that </a:t>
            </a:r>
            <a:r>
              <a:rPr lang="en-US">
                <a:sym typeface="Wingdings" pitchFamily="2" charset="2"/>
              </a:rPr>
              <a:t>the University discriminated </a:t>
            </a:r>
            <a:r>
              <a:rPr lang="en-US" dirty="0">
                <a:sym typeface="Wingdings" pitchFamily="2" charset="2"/>
              </a:rPr>
              <a:t>against women?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155</Words>
  <Application>Microsoft Office PowerPoint</Application>
  <PresentationFormat>On-screen Show (4:3)</PresentationFormat>
  <Paragraphs>53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Office Theme</vt:lpstr>
      <vt:lpstr>Applicants and Admissions for Six Graduate Programs at UC Berkeley, 1973 </vt:lpstr>
      <vt:lpstr>Calculate TOTAL percentage</vt:lpstr>
      <vt:lpstr>Calculate DEPARTMENTAL percentage</vt:lpstr>
    </vt:vector>
  </TitlesOfParts>
  <Company>Fort Lewis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Applicants and Admissions for Six Graduate Programs at US Berkeley, 1973</dc:title>
  <dc:creator>Gilpin_S</dc:creator>
  <cp:lastModifiedBy>Goldstein, Leslie</cp:lastModifiedBy>
  <cp:revision>30</cp:revision>
  <dcterms:created xsi:type="dcterms:W3CDTF">2009-08-27T18:54:01Z</dcterms:created>
  <dcterms:modified xsi:type="dcterms:W3CDTF">2019-12-24T18:20:37Z</dcterms:modified>
</cp:coreProperties>
</file>