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5" r:id="rId3"/>
    <p:sldId id="266" r:id="rId4"/>
    <p:sldId id="267" r:id="rId5"/>
    <p:sldId id="268" r:id="rId6"/>
    <p:sldId id="261" r:id="rId7"/>
    <p:sldId id="269" r:id="rId8"/>
    <p:sldId id="264" r:id="rId9"/>
    <p:sldId id="270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86745" autoAdjust="0"/>
  </p:normalViewPr>
  <p:slideViewPr>
    <p:cSldViewPr snapToGrid="0">
      <p:cViewPr varScale="1">
        <p:scale>
          <a:sx n="36" d="100"/>
          <a:sy n="36" d="100"/>
        </p:scale>
        <p:origin x="10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9913750-6AD0-4D94-93C5-1F9BE13EF2B6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5274A95-261D-41E0-A729-C3AEC8374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86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438B267-2F80-46DD-9EEB-C5A65D1881A4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433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191" y="2131220"/>
            <a:ext cx="10365619" cy="14692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407" y="3886200"/>
            <a:ext cx="853319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714375" indent="0" algn="ctr">
              <a:buNone/>
              <a:defRPr/>
            </a:lvl2pPr>
            <a:lvl3pPr marL="1428750" indent="0" algn="ctr">
              <a:buNone/>
              <a:defRPr/>
            </a:lvl3pPr>
            <a:lvl4pPr marL="2143125" indent="0" algn="ctr">
              <a:buNone/>
              <a:defRPr/>
            </a:lvl4pPr>
            <a:lvl5pPr marL="2857500" indent="0" algn="ctr">
              <a:buNone/>
              <a:defRPr/>
            </a:lvl5pPr>
            <a:lvl6pPr marL="3571875" indent="0" algn="ctr">
              <a:buNone/>
              <a:defRPr/>
            </a:lvl6pPr>
            <a:lvl7pPr marL="4286250" indent="0" algn="ctr">
              <a:buNone/>
              <a:defRPr/>
            </a:lvl7pPr>
            <a:lvl8pPr marL="5000625" indent="0" algn="ctr">
              <a:buNone/>
              <a:defRPr/>
            </a:lvl8pPr>
            <a:lvl9pPr marL="57150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F23645B-CE33-40A1-92F5-EA03DAE35763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76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E3D1116-C5AA-443E-AB73-BAD9DD0D42FF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45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7407" y="609600"/>
            <a:ext cx="2591404" cy="5905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191" y="609600"/>
            <a:ext cx="7483930" cy="5905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5D010EB-1111-46B0-BD32-640EDEF4F438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46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BCC2FF-C4A7-4500-9ADF-F53112E04D40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6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596" y="4407694"/>
            <a:ext cx="10362594" cy="1362075"/>
          </a:xfrm>
        </p:spPr>
        <p:txBody>
          <a:bodyPr anchor="t"/>
          <a:lstStyle>
            <a:lvl1pPr algn="l">
              <a:defRPr sz="62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4596" y="2907507"/>
            <a:ext cx="10362594" cy="1500188"/>
          </a:xfrm>
        </p:spPr>
        <p:txBody>
          <a:bodyPr anchor="b"/>
          <a:lstStyle>
            <a:lvl1pPr marL="0" indent="0">
              <a:buNone/>
              <a:defRPr sz="3125"/>
            </a:lvl1pPr>
            <a:lvl2pPr marL="714375" indent="0">
              <a:buNone/>
              <a:defRPr sz="2813"/>
            </a:lvl2pPr>
            <a:lvl3pPr marL="1428750" indent="0">
              <a:buNone/>
              <a:defRPr sz="2500"/>
            </a:lvl3pPr>
            <a:lvl4pPr marL="2143125" indent="0">
              <a:buNone/>
              <a:defRPr sz="2188"/>
            </a:lvl4pPr>
            <a:lvl5pPr marL="2857500" indent="0">
              <a:buNone/>
              <a:defRPr sz="2188"/>
            </a:lvl5pPr>
            <a:lvl6pPr marL="3571875" indent="0">
              <a:buNone/>
              <a:defRPr sz="2188"/>
            </a:lvl6pPr>
            <a:lvl7pPr marL="4286250" indent="0">
              <a:buNone/>
              <a:defRPr sz="2188"/>
            </a:lvl7pPr>
            <a:lvl8pPr marL="5000625" indent="0">
              <a:buNone/>
              <a:defRPr sz="2188"/>
            </a:lvl8pPr>
            <a:lvl9pPr marL="5715000" indent="0">
              <a:buNone/>
              <a:defRPr sz="21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8345C9-579B-4DC5-B93F-DB5C07332CFA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620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191" y="1981200"/>
            <a:ext cx="5037667" cy="4533900"/>
          </a:xfrm>
        </p:spPr>
        <p:txBody>
          <a:bodyPr/>
          <a:lstStyle>
            <a:lvl1pPr>
              <a:defRPr sz="4375"/>
            </a:lvl1pPr>
            <a:lvl2pPr>
              <a:defRPr sz="3750"/>
            </a:lvl2pPr>
            <a:lvl3pPr>
              <a:defRPr sz="3125"/>
            </a:lvl3pPr>
            <a:lvl4pPr>
              <a:defRPr sz="2813"/>
            </a:lvl4pPr>
            <a:lvl5pPr>
              <a:defRPr sz="2813"/>
            </a:lvl5pPr>
            <a:lvl6pPr>
              <a:defRPr sz="2813"/>
            </a:lvl6pPr>
            <a:lvl7pPr>
              <a:defRPr sz="2813"/>
            </a:lvl7pPr>
            <a:lvl8pPr>
              <a:defRPr sz="2813"/>
            </a:lvl8pPr>
            <a:lvl9pPr>
              <a:defRPr sz="28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1144" y="1981200"/>
            <a:ext cx="5037667" cy="4533900"/>
          </a:xfrm>
        </p:spPr>
        <p:txBody>
          <a:bodyPr/>
          <a:lstStyle>
            <a:lvl1pPr>
              <a:defRPr sz="4375"/>
            </a:lvl1pPr>
            <a:lvl2pPr>
              <a:defRPr sz="3750"/>
            </a:lvl2pPr>
            <a:lvl3pPr>
              <a:defRPr sz="3125"/>
            </a:lvl3pPr>
            <a:lvl4pPr>
              <a:defRPr sz="2813"/>
            </a:lvl4pPr>
            <a:lvl5pPr>
              <a:defRPr sz="2813"/>
            </a:lvl5pPr>
            <a:lvl6pPr>
              <a:defRPr sz="2813"/>
            </a:lvl6pPr>
            <a:lvl7pPr>
              <a:defRPr sz="2813"/>
            </a:lvl7pPr>
            <a:lvl8pPr>
              <a:defRPr sz="2813"/>
            </a:lvl8pPr>
            <a:lvl9pPr>
              <a:defRPr sz="28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F769783-AFBC-4DCF-99F2-446CC45129FA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7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810" y="273844"/>
            <a:ext cx="10970381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810" y="1535907"/>
            <a:ext cx="5385406" cy="638175"/>
          </a:xfrm>
        </p:spPr>
        <p:txBody>
          <a:bodyPr anchor="b"/>
          <a:lstStyle>
            <a:lvl1pPr marL="0" indent="0">
              <a:buNone/>
              <a:defRPr sz="3750" b="1"/>
            </a:lvl1pPr>
            <a:lvl2pPr marL="714375" indent="0">
              <a:buNone/>
              <a:defRPr sz="3125" b="1"/>
            </a:lvl2pPr>
            <a:lvl3pPr marL="1428750" indent="0">
              <a:buNone/>
              <a:defRPr sz="2813" b="1"/>
            </a:lvl3pPr>
            <a:lvl4pPr marL="2143125" indent="0">
              <a:buNone/>
              <a:defRPr sz="2500" b="1"/>
            </a:lvl4pPr>
            <a:lvl5pPr marL="2857500" indent="0">
              <a:buNone/>
              <a:defRPr sz="2500" b="1"/>
            </a:lvl5pPr>
            <a:lvl6pPr marL="3571875" indent="0">
              <a:buNone/>
              <a:defRPr sz="2500" b="1"/>
            </a:lvl6pPr>
            <a:lvl7pPr marL="4286250" indent="0">
              <a:buNone/>
              <a:defRPr sz="2500" b="1"/>
            </a:lvl7pPr>
            <a:lvl8pPr marL="5000625" indent="0">
              <a:buNone/>
              <a:defRPr sz="2500" b="1"/>
            </a:lvl8pPr>
            <a:lvl9pPr marL="5715000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810" y="2174082"/>
            <a:ext cx="5385406" cy="3952875"/>
          </a:xfrm>
        </p:spPr>
        <p:txBody>
          <a:bodyPr/>
          <a:lstStyle>
            <a:lvl1pPr>
              <a:defRPr sz="3750"/>
            </a:lvl1pPr>
            <a:lvl2pPr>
              <a:defRPr sz="3125"/>
            </a:lvl2pPr>
            <a:lvl3pPr>
              <a:defRPr sz="2813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763" y="1535907"/>
            <a:ext cx="5388429" cy="638175"/>
          </a:xfrm>
        </p:spPr>
        <p:txBody>
          <a:bodyPr anchor="b"/>
          <a:lstStyle>
            <a:lvl1pPr marL="0" indent="0">
              <a:buNone/>
              <a:defRPr sz="3750" b="1"/>
            </a:lvl1pPr>
            <a:lvl2pPr marL="714375" indent="0">
              <a:buNone/>
              <a:defRPr sz="3125" b="1"/>
            </a:lvl2pPr>
            <a:lvl3pPr marL="1428750" indent="0">
              <a:buNone/>
              <a:defRPr sz="2813" b="1"/>
            </a:lvl3pPr>
            <a:lvl4pPr marL="2143125" indent="0">
              <a:buNone/>
              <a:defRPr sz="2500" b="1"/>
            </a:lvl4pPr>
            <a:lvl5pPr marL="2857500" indent="0">
              <a:buNone/>
              <a:defRPr sz="2500" b="1"/>
            </a:lvl5pPr>
            <a:lvl6pPr marL="3571875" indent="0">
              <a:buNone/>
              <a:defRPr sz="2500" b="1"/>
            </a:lvl6pPr>
            <a:lvl7pPr marL="4286250" indent="0">
              <a:buNone/>
              <a:defRPr sz="2500" b="1"/>
            </a:lvl7pPr>
            <a:lvl8pPr marL="5000625" indent="0">
              <a:buNone/>
              <a:defRPr sz="2500" b="1"/>
            </a:lvl8pPr>
            <a:lvl9pPr marL="5715000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763" y="2174082"/>
            <a:ext cx="5388429" cy="3952875"/>
          </a:xfrm>
        </p:spPr>
        <p:txBody>
          <a:bodyPr/>
          <a:lstStyle>
            <a:lvl1pPr>
              <a:defRPr sz="3750"/>
            </a:lvl1pPr>
            <a:lvl2pPr>
              <a:defRPr sz="3125"/>
            </a:lvl2pPr>
            <a:lvl3pPr>
              <a:defRPr sz="2813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18E42DF-81E5-4F21-90F6-E61441757D7F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5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3769876-FEE5-4C7C-8170-BF1B693FD288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57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77E1CA7-EE8D-4AA8-AB55-6303BB31518F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676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811" y="273844"/>
            <a:ext cx="4009571" cy="1162050"/>
          </a:xfrm>
        </p:spPr>
        <p:txBody>
          <a:bodyPr anchor="b"/>
          <a:lstStyle>
            <a:lvl1pPr algn="l">
              <a:defRPr sz="3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524" y="273845"/>
            <a:ext cx="6815667" cy="5853113"/>
          </a:xfrm>
        </p:spPr>
        <p:txBody>
          <a:bodyPr/>
          <a:lstStyle>
            <a:lvl1pPr>
              <a:defRPr sz="5000"/>
            </a:lvl1pPr>
            <a:lvl2pPr>
              <a:defRPr sz="4375"/>
            </a:lvl2pPr>
            <a:lvl3pPr>
              <a:defRPr sz="3750"/>
            </a:lvl3pPr>
            <a:lvl4pPr>
              <a:defRPr sz="3125"/>
            </a:lvl4pPr>
            <a:lvl5pPr>
              <a:defRPr sz="3125"/>
            </a:lvl5pPr>
            <a:lvl6pPr>
              <a:defRPr sz="3125"/>
            </a:lvl6pPr>
            <a:lvl7pPr>
              <a:defRPr sz="3125"/>
            </a:lvl7pPr>
            <a:lvl8pPr>
              <a:defRPr sz="3125"/>
            </a:lvl8pPr>
            <a:lvl9pPr>
              <a:defRPr sz="3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811" y="1435895"/>
            <a:ext cx="4009571" cy="4691063"/>
          </a:xfrm>
        </p:spPr>
        <p:txBody>
          <a:bodyPr/>
          <a:lstStyle>
            <a:lvl1pPr marL="0" indent="0">
              <a:buNone/>
              <a:defRPr sz="2188"/>
            </a:lvl1pPr>
            <a:lvl2pPr marL="714375" indent="0">
              <a:buNone/>
              <a:defRPr sz="1875"/>
            </a:lvl2pPr>
            <a:lvl3pPr marL="1428750" indent="0">
              <a:buNone/>
              <a:defRPr sz="1563"/>
            </a:lvl3pPr>
            <a:lvl4pPr marL="2143125" indent="0">
              <a:buNone/>
              <a:defRPr sz="1438"/>
            </a:lvl4pPr>
            <a:lvl5pPr marL="2857500" indent="0">
              <a:buNone/>
              <a:defRPr sz="1438"/>
            </a:lvl5pPr>
            <a:lvl6pPr marL="3571875" indent="0">
              <a:buNone/>
              <a:defRPr sz="1438"/>
            </a:lvl6pPr>
            <a:lvl7pPr marL="4286250" indent="0">
              <a:buNone/>
              <a:defRPr sz="1438"/>
            </a:lvl7pPr>
            <a:lvl8pPr marL="5000625" indent="0">
              <a:buNone/>
              <a:defRPr sz="1438"/>
            </a:lvl8pPr>
            <a:lvl9pPr marL="5715000" indent="0">
              <a:buNone/>
              <a:defRPr sz="14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D03EA9F-6749-41B4-AB2D-3A6D698CCBEB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59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810" y="4800600"/>
            <a:ext cx="7317619" cy="566738"/>
          </a:xfrm>
        </p:spPr>
        <p:txBody>
          <a:bodyPr anchor="b"/>
          <a:lstStyle>
            <a:lvl1pPr algn="l">
              <a:defRPr sz="3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8810" y="611982"/>
            <a:ext cx="7317619" cy="4114800"/>
          </a:xfrm>
        </p:spPr>
        <p:txBody>
          <a:bodyPr/>
          <a:lstStyle>
            <a:lvl1pPr marL="0" indent="0">
              <a:buNone/>
              <a:defRPr sz="5000"/>
            </a:lvl1pPr>
            <a:lvl2pPr marL="714375" indent="0">
              <a:buNone/>
              <a:defRPr sz="4375"/>
            </a:lvl2pPr>
            <a:lvl3pPr marL="1428750" indent="0">
              <a:buNone/>
              <a:defRPr sz="3750"/>
            </a:lvl3pPr>
            <a:lvl4pPr marL="2143125" indent="0">
              <a:buNone/>
              <a:defRPr sz="3125"/>
            </a:lvl4pPr>
            <a:lvl5pPr marL="2857500" indent="0">
              <a:buNone/>
              <a:defRPr sz="3125"/>
            </a:lvl5pPr>
            <a:lvl6pPr marL="3571875" indent="0">
              <a:buNone/>
              <a:defRPr sz="3125"/>
            </a:lvl6pPr>
            <a:lvl7pPr marL="4286250" indent="0">
              <a:buNone/>
              <a:defRPr sz="3125"/>
            </a:lvl7pPr>
            <a:lvl8pPr marL="5000625" indent="0">
              <a:buNone/>
              <a:defRPr sz="3125"/>
            </a:lvl8pPr>
            <a:lvl9pPr marL="5715000" indent="0">
              <a:buNone/>
              <a:defRPr sz="312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8810" y="5367338"/>
            <a:ext cx="7317619" cy="804863"/>
          </a:xfrm>
        </p:spPr>
        <p:txBody>
          <a:bodyPr/>
          <a:lstStyle>
            <a:lvl1pPr marL="0" indent="0">
              <a:buNone/>
              <a:defRPr sz="2188"/>
            </a:lvl1pPr>
            <a:lvl2pPr marL="714375" indent="0">
              <a:buNone/>
              <a:defRPr sz="1875"/>
            </a:lvl2pPr>
            <a:lvl3pPr marL="1428750" indent="0">
              <a:buNone/>
              <a:defRPr sz="1563"/>
            </a:lvl3pPr>
            <a:lvl4pPr marL="2143125" indent="0">
              <a:buNone/>
              <a:defRPr sz="1438"/>
            </a:lvl4pPr>
            <a:lvl5pPr marL="2857500" indent="0">
              <a:buNone/>
              <a:defRPr sz="1438"/>
            </a:lvl5pPr>
            <a:lvl6pPr marL="3571875" indent="0">
              <a:buNone/>
              <a:defRPr sz="1438"/>
            </a:lvl6pPr>
            <a:lvl7pPr marL="4286250" indent="0">
              <a:buNone/>
              <a:defRPr sz="1438"/>
            </a:lvl7pPr>
            <a:lvl8pPr marL="5000625" indent="0">
              <a:buNone/>
              <a:defRPr sz="1438"/>
            </a:lvl8pPr>
            <a:lvl9pPr marL="5715000" indent="0">
              <a:buNone/>
              <a:defRPr sz="14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B37F328-5045-4159-AF3C-15C0AFD12F32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46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3695" y="609203"/>
            <a:ext cx="1036461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3675" tIns="71838" rIns="143675" bIns="718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695" y="1981399"/>
            <a:ext cx="10364611" cy="4533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3675" tIns="71838" rIns="143675" bIns="718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130" y="6355953"/>
            <a:ext cx="41157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>
                  <a:tint val="75000"/>
                </a:srgbClr>
              </a:solidFill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129" y="6355953"/>
            <a:ext cx="27434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346CD7D-BE45-45C1-B934-47735A66A8A0}" type="slidenum">
              <a:rPr lang="en-US">
                <a:solidFill>
                  <a:srgbClr val="000000">
                    <a:tint val="75000"/>
                  </a:srgbClr>
                </a:solidFill>
                <a:latin typeface="Times" panose="02020603050405020304" pitchFamily="18" charset="0"/>
                <a:ea typeface="ＭＳ Ｐゴシック" panose="020B0600070205080204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88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897930" rtl="0" eaLnBrk="0" fontAlgn="base" hangingPunct="0">
        <a:spcBef>
          <a:spcPct val="0"/>
        </a:spcBef>
        <a:spcAft>
          <a:spcPct val="0"/>
        </a:spcAft>
        <a:defRPr sz="3750">
          <a:solidFill>
            <a:schemeClr val="hlink"/>
          </a:solidFill>
          <a:latin typeface="+mj-lt"/>
          <a:ea typeface="ＭＳ Ｐゴシック" charset="-128"/>
          <a:cs typeface="ＭＳ Ｐゴシック" charset="-128"/>
        </a:defRPr>
      </a:lvl1pPr>
      <a:lvl2pPr algn="ctr" defTabSz="897930" rtl="0" eaLnBrk="0" fontAlgn="base" hangingPunct="0">
        <a:spcBef>
          <a:spcPct val="0"/>
        </a:spcBef>
        <a:spcAft>
          <a:spcPct val="0"/>
        </a:spcAft>
        <a:defRPr sz="3750">
          <a:solidFill>
            <a:schemeClr val="hlink"/>
          </a:solidFill>
          <a:latin typeface="Geneva" pitchFamily="-48" charset="0"/>
          <a:ea typeface="ＭＳ Ｐゴシック" charset="-128"/>
          <a:cs typeface="ＭＳ Ｐゴシック" charset="-128"/>
        </a:defRPr>
      </a:lvl2pPr>
      <a:lvl3pPr algn="ctr" defTabSz="897930" rtl="0" eaLnBrk="0" fontAlgn="base" hangingPunct="0">
        <a:spcBef>
          <a:spcPct val="0"/>
        </a:spcBef>
        <a:spcAft>
          <a:spcPct val="0"/>
        </a:spcAft>
        <a:defRPr sz="3750">
          <a:solidFill>
            <a:schemeClr val="hlink"/>
          </a:solidFill>
          <a:latin typeface="Geneva" pitchFamily="-48" charset="0"/>
          <a:ea typeface="ＭＳ Ｐゴシック" charset="-128"/>
          <a:cs typeface="ＭＳ Ｐゴシック" charset="-128"/>
        </a:defRPr>
      </a:lvl3pPr>
      <a:lvl4pPr algn="ctr" defTabSz="897930" rtl="0" eaLnBrk="0" fontAlgn="base" hangingPunct="0">
        <a:spcBef>
          <a:spcPct val="0"/>
        </a:spcBef>
        <a:spcAft>
          <a:spcPct val="0"/>
        </a:spcAft>
        <a:defRPr sz="3750">
          <a:solidFill>
            <a:schemeClr val="hlink"/>
          </a:solidFill>
          <a:latin typeface="Geneva" pitchFamily="-48" charset="0"/>
          <a:ea typeface="ＭＳ Ｐゴシック" charset="-128"/>
          <a:cs typeface="ＭＳ Ｐゴシック" charset="-128"/>
        </a:defRPr>
      </a:lvl4pPr>
      <a:lvl5pPr algn="ctr" defTabSz="897930" rtl="0" eaLnBrk="0" fontAlgn="base" hangingPunct="0">
        <a:spcBef>
          <a:spcPct val="0"/>
        </a:spcBef>
        <a:spcAft>
          <a:spcPct val="0"/>
        </a:spcAft>
        <a:defRPr sz="3750">
          <a:solidFill>
            <a:schemeClr val="hlink"/>
          </a:solidFill>
          <a:latin typeface="Geneva" pitchFamily="-48" charset="0"/>
          <a:ea typeface="ＭＳ Ｐゴシック" charset="-128"/>
          <a:cs typeface="ＭＳ Ｐゴシック" charset="-128"/>
        </a:defRPr>
      </a:lvl5pPr>
      <a:lvl6pPr marL="714375" algn="ctr" defTabSz="897930" rtl="0" fontAlgn="base">
        <a:spcBef>
          <a:spcPct val="0"/>
        </a:spcBef>
        <a:spcAft>
          <a:spcPct val="0"/>
        </a:spcAft>
        <a:defRPr sz="3750">
          <a:solidFill>
            <a:schemeClr val="hlink"/>
          </a:solidFill>
          <a:latin typeface="Geneva" pitchFamily="-48" charset="0"/>
        </a:defRPr>
      </a:lvl6pPr>
      <a:lvl7pPr marL="1428750" algn="ctr" defTabSz="897930" rtl="0" fontAlgn="base">
        <a:spcBef>
          <a:spcPct val="0"/>
        </a:spcBef>
        <a:spcAft>
          <a:spcPct val="0"/>
        </a:spcAft>
        <a:defRPr sz="3750">
          <a:solidFill>
            <a:schemeClr val="hlink"/>
          </a:solidFill>
          <a:latin typeface="Geneva" pitchFamily="-48" charset="0"/>
        </a:defRPr>
      </a:lvl7pPr>
      <a:lvl8pPr marL="2143125" algn="ctr" defTabSz="897930" rtl="0" fontAlgn="base">
        <a:spcBef>
          <a:spcPct val="0"/>
        </a:spcBef>
        <a:spcAft>
          <a:spcPct val="0"/>
        </a:spcAft>
        <a:defRPr sz="3750">
          <a:solidFill>
            <a:schemeClr val="hlink"/>
          </a:solidFill>
          <a:latin typeface="Geneva" pitchFamily="-48" charset="0"/>
        </a:defRPr>
      </a:lvl8pPr>
      <a:lvl9pPr marL="2857500" algn="ctr" defTabSz="897930" rtl="0" fontAlgn="base">
        <a:spcBef>
          <a:spcPct val="0"/>
        </a:spcBef>
        <a:spcAft>
          <a:spcPct val="0"/>
        </a:spcAft>
        <a:defRPr sz="3750">
          <a:solidFill>
            <a:schemeClr val="hlink"/>
          </a:solidFill>
          <a:latin typeface="Geneva" pitchFamily="-48" charset="0"/>
        </a:defRPr>
      </a:lvl9pPr>
    </p:titleStyle>
    <p:bodyStyle>
      <a:lvl1pPr marL="337344" indent="-337344" algn="l" defTabSz="89793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125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29258" indent="-279797" algn="l" defTabSz="89793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>
          <a:solidFill>
            <a:schemeClr val="tx1"/>
          </a:solidFill>
          <a:latin typeface="+mn-lt"/>
          <a:ea typeface="ＭＳ Ｐゴシック" pitchFamily="-48" charset="-128"/>
        </a:defRPr>
      </a:lvl2pPr>
      <a:lvl3pPr marL="1123156" indent="-225227" algn="l" defTabSz="897930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Times" pitchFamily="-48" charset="0"/>
          <a:ea typeface="ＭＳ Ｐゴシック" pitchFamily="-48" charset="-128"/>
        </a:defRPr>
      </a:lvl3pPr>
      <a:lvl4pPr marL="1572618" indent="-225227" algn="l" defTabSz="897930" rtl="0" eaLnBrk="0" fontAlgn="base" hangingPunct="0">
        <a:spcBef>
          <a:spcPct val="20000"/>
        </a:spcBef>
        <a:spcAft>
          <a:spcPct val="0"/>
        </a:spcAft>
        <a:buChar char="–"/>
        <a:defRPr sz="2063">
          <a:solidFill>
            <a:schemeClr val="tx1"/>
          </a:solidFill>
          <a:latin typeface="Times" pitchFamily="-48" charset="0"/>
          <a:ea typeface="ＭＳ Ｐゴシック" pitchFamily="-48" charset="-128"/>
        </a:defRPr>
      </a:lvl4pPr>
      <a:lvl5pPr marL="2021086" indent="-225227" algn="l" defTabSz="897930" rtl="0" eaLnBrk="0" fontAlgn="base" hangingPunct="0">
        <a:spcBef>
          <a:spcPct val="20000"/>
        </a:spcBef>
        <a:spcAft>
          <a:spcPct val="0"/>
        </a:spcAft>
        <a:buChar char="»"/>
        <a:defRPr sz="2063">
          <a:solidFill>
            <a:schemeClr val="tx1"/>
          </a:solidFill>
          <a:latin typeface="Times" pitchFamily="-48" charset="0"/>
          <a:ea typeface="ＭＳ Ｐゴシック" pitchFamily="-48" charset="-128"/>
        </a:defRPr>
      </a:lvl5pPr>
      <a:lvl6pPr marL="2735958" indent="-225724" algn="l" defTabSz="897930" rtl="0" fontAlgn="base">
        <a:spcBef>
          <a:spcPct val="20000"/>
        </a:spcBef>
        <a:spcAft>
          <a:spcPct val="0"/>
        </a:spcAft>
        <a:buChar char="»"/>
        <a:defRPr sz="2063">
          <a:solidFill>
            <a:schemeClr val="tx1"/>
          </a:solidFill>
          <a:latin typeface="Times" pitchFamily="-48" charset="0"/>
          <a:ea typeface="ＭＳ Ｐゴシック" pitchFamily="-48" charset="-128"/>
        </a:defRPr>
      </a:lvl6pPr>
      <a:lvl7pPr marL="3450333" indent="-225724" algn="l" defTabSz="897930" rtl="0" fontAlgn="base">
        <a:spcBef>
          <a:spcPct val="20000"/>
        </a:spcBef>
        <a:spcAft>
          <a:spcPct val="0"/>
        </a:spcAft>
        <a:buChar char="»"/>
        <a:defRPr sz="2063">
          <a:solidFill>
            <a:schemeClr val="tx1"/>
          </a:solidFill>
          <a:latin typeface="Times" pitchFamily="-48" charset="0"/>
          <a:ea typeface="ＭＳ Ｐゴシック" pitchFamily="-48" charset="-128"/>
        </a:defRPr>
      </a:lvl7pPr>
      <a:lvl8pPr marL="4164708" indent="-225724" algn="l" defTabSz="897930" rtl="0" fontAlgn="base">
        <a:spcBef>
          <a:spcPct val="20000"/>
        </a:spcBef>
        <a:spcAft>
          <a:spcPct val="0"/>
        </a:spcAft>
        <a:buChar char="»"/>
        <a:defRPr sz="2063">
          <a:solidFill>
            <a:schemeClr val="tx1"/>
          </a:solidFill>
          <a:latin typeface="Times" pitchFamily="-48" charset="0"/>
          <a:ea typeface="ＭＳ Ｐゴシック" pitchFamily="-48" charset="-128"/>
        </a:defRPr>
      </a:lvl8pPr>
      <a:lvl9pPr marL="4879083" indent="-225724" algn="l" defTabSz="897930" rtl="0" fontAlgn="base">
        <a:spcBef>
          <a:spcPct val="20000"/>
        </a:spcBef>
        <a:spcAft>
          <a:spcPct val="0"/>
        </a:spcAft>
        <a:buChar char="»"/>
        <a:defRPr sz="2063">
          <a:solidFill>
            <a:schemeClr val="tx1"/>
          </a:solidFill>
          <a:latin typeface="Times" pitchFamily="-48" charset="0"/>
          <a:ea typeface="ＭＳ Ｐゴシック" pitchFamily="-48" charset="-128"/>
        </a:defRPr>
      </a:lvl9pPr>
    </p:bodyStyle>
    <p:otherStyle>
      <a:defPPr>
        <a:defRPr lang="en-US"/>
      </a:defPPr>
      <a:lvl1pPr marL="0" algn="l" defTabSz="714375" rtl="0" eaLnBrk="1" latinLnBrk="0" hangingPunct="1">
        <a:defRPr sz="2813" kern="1200">
          <a:solidFill>
            <a:schemeClr val="tx1"/>
          </a:solidFill>
          <a:latin typeface="+mn-lt"/>
          <a:ea typeface="+mn-ea"/>
          <a:cs typeface="+mn-cs"/>
        </a:defRPr>
      </a:lvl1pPr>
      <a:lvl2pPr marL="714375" algn="l" defTabSz="714375" rtl="0" eaLnBrk="1" latinLnBrk="0" hangingPunct="1">
        <a:defRPr sz="2813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algn="l" defTabSz="714375" rtl="0" eaLnBrk="1" latinLnBrk="0" hangingPunct="1">
        <a:defRPr sz="2813" kern="1200">
          <a:solidFill>
            <a:schemeClr val="tx1"/>
          </a:solidFill>
          <a:latin typeface="+mn-lt"/>
          <a:ea typeface="+mn-ea"/>
          <a:cs typeface="+mn-cs"/>
        </a:defRPr>
      </a:lvl3pPr>
      <a:lvl4pPr marL="2143125" algn="l" defTabSz="714375" rtl="0" eaLnBrk="1" latinLnBrk="0" hangingPunct="1">
        <a:defRPr sz="2813" kern="1200">
          <a:solidFill>
            <a:schemeClr val="tx1"/>
          </a:solidFill>
          <a:latin typeface="+mn-lt"/>
          <a:ea typeface="+mn-ea"/>
          <a:cs typeface="+mn-cs"/>
        </a:defRPr>
      </a:lvl4pPr>
      <a:lvl5pPr marL="2857500" algn="l" defTabSz="714375" rtl="0" eaLnBrk="1" latinLnBrk="0" hangingPunct="1">
        <a:defRPr sz="2813" kern="1200">
          <a:solidFill>
            <a:schemeClr val="tx1"/>
          </a:solidFill>
          <a:latin typeface="+mn-lt"/>
          <a:ea typeface="+mn-ea"/>
          <a:cs typeface="+mn-cs"/>
        </a:defRPr>
      </a:lvl5pPr>
      <a:lvl6pPr marL="3571875" algn="l" defTabSz="714375" rtl="0" eaLnBrk="1" latinLnBrk="0" hangingPunct="1">
        <a:defRPr sz="2813" kern="1200">
          <a:solidFill>
            <a:schemeClr val="tx1"/>
          </a:solidFill>
          <a:latin typeface="+mn-lt"/>
          <a:ea typeface="+mn-ea"/>
          <a:cs typeface="+mn-cs"/>
        </a:defRPr>
      </a:lvl6pPr>
      <a:lvl7pPr marL="4286250" algn="l" defTabSz="714375" rtl="0" eaLnBrk="1" latinLnBrk="0" hangingPunct="1">
        <a:defRPr sz="2813" kern="1200">
          <a:solidFill>
            <a:schemeClr val="tx1"/>
          </a:solidFill>
          <a:latin typeface="+mn-lt"/>
          <a:ea typeface="+mn-ea"/>
          <a:cs typeface="+mn-cs"/>
        </a:defRPr>
      </a:lvl7pPr>
      <a:lvl8pPr marL="5000625" algn="l" defTabSz="714375" rtl="0" eaLnBrk="1" latinLnBrk="0" hangingPunct="1">
        <a:defRPr sz="2813" kern="1200">
          <a:solidFill>
            <a:schemeClr val="tx1"/>
          </a:solidFill>
          <a:latin typeface="+mn-lt"/>
          <a:ea typeface="+mn-ea"/>
          <a:cs typeface="+mn-cs"/>
        </a:defRPr>
      </a:lvl8pPr>
      <a:lvl9pPr marL="5715000" algn="l" defTabSz="714375" rtl="0" eaLnBrk="1" latinLnBrk="0" hangingPunct="1">
        <a:defRPr sz="28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domainpictures.net/view-image.php?image=63758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46688" y="2714625"/>
            <a:ext cx="5100836" cy="146943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/>
              <a:t>MATH 105</a:t>
            </a: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56235" y="3890501"/>
            <a:ext cx="4415234" cy="1752203"/>
          </a:xfrm>
        </p:spPr>
        <p:txBody>
          <a:bodyPr/>
          <a:lstStyle/>
          <a:p>
            <a:r>
              <a:rPr lang="en-US" altLang="en-US" b="1" dirty="0">
                <a:ea typeface="ＭＳ Ｐゴシック" panose="020B0600070205080204" pitchFamily="34" charset="-128"/>
              </a:rPr>
              <a:t>Using Percentages to describe data</a:t>
            </a:r>
          </a:p>
        </p:txBody>
      </p:sp>
      <p:pic>
        <p:nvPicPr>
          <p:cNvPr id="4608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368" y="393899"/>
            <a:ext cx="3707804" cy="6057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363003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E25C9-3580-44A2-A8D5-B3661B68F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part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BFF46-6924-4A56-ADB2-88D2D0A58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example, if we knew there were 18 M&amp;M's in a fun size bag, and 20% of them were red, then we can determine how many are red by using:</a:t>
            </a:r>
          </a:p>
          <a:p>
            <a:pPr marL="0" indent="0">
              <a:buNone/>
            </a:pPr>
            <a:r>
              <a:rPr lang="en-US" dirty="0"/>
              <a:t>		% * whole  = part</a:t>
            </a:r>
          </a:p>
          <a:p>
            <a:pPr marL="0" indent="0">
              <a:buNone/>
            </a:pPr>
            <a:r>
              <a:rPr lang="en-US" dirty="0"/>
              <a:t>		0.2*18=part</a:t>
            </a:r>
          </a:p>
          <a:p>
            <a:pPr marL="0" indent="0">
              <a:buNone/>
            </a:pPr>
            <a:r>
              <a:rPr lang="en-US" dirty="0"/>
              <a:t>		3.6 = part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Therefore, approximately 4 M&amp;M’s are red.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880C7E-4E4A-439B-A635-9238C8760E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BCC2FF-C4A7-4500-9ADF-F53112E04D4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311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B35D6-96CF-4DF8-9D83-C345D51C1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percent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6AF1C-681E-4527-AC8B-B0F0B6399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Let's say we know that there are 18 M&amp;M's in a fun size bag, and 9 of them are brown.  Then we can determine what percent are brown by using</a:t>
            </a:r>
          </a:p>
          <a:p>
            <a:pPr marL="0" indent="0">
              <a:buNone/>
            </a:pPr>
            <a:r>
              <a:rPr lang="en-US" dirty="0"/>
              <a:t>		% * whole =part</a:t>
            </a:r>
          </a:p>
          <a:p>
            <a:pPr marL="0" indent="0">
              <a:buNone/>
            </a:pPr>
            <a:r>
              <a:rPr lang="en-US" dirty="0"/>
              <a:t>		% * 18 = 9</a:t>
            </a:r>
          </a:p>
          <a:p>
            <a:pPr marL="0" indent="0">
              <a:buNone/>
            </a:pPr>
            <a:r>
              <a:rPr lang="en-US" dirty="0"/>
              <a:t>		% = 9/18 or 0.5</a:t>
            </a:r>
          </a:p>
          <a:p>
            <a:pPr marL="0" indent="0">
              <a:buNone/>
            </a:pPr>
            <a:r>
              <a:rPr lang="en-US" dirty="0"/>
              <a:t>Therefore, about 50% of the M&amp;Ms are brown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D9E4D8-3694-4119-9AF0-98581867C6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BCC2FF-C4A7-4500-9ADF-F53112E04D4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78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1E097-D120-4D13-8BED-9596FC2A8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whole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E24A6-CDD7-4CEB-B815-1815D09DF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final example, if there are 2 yellow M&amp;M's, and we know that yellow makes up 14% of the number in a bag, then we can determine how many M&amp;Ms are in the bag by using</a:t>
            </a:r>
          </a:p>
          <a:p>
            <a:pPr marL="0" indent="0">
              <a:buNone/>
            </a:pPr>
            <a:r>
              <a:rPr lang="en-US" dirty="0"/>
              <a:t>		0.14*whole = 2</a:t>
            </a:r>
          </a:p>
          <a:p>
            <a:pPr marL="0" indent="0">
              <a:buNone/>
            </a:pPr>
            <a:r>
              <a:rPr lang="en-US" dirty="0"/>
              <a:t>		whole = 2/0.14</a:t>
            </a:r>
          </a:p>
          <a:p>
            <a:pPr marL="0" indent="0">
              <a:buNone/>
            </a:pPr>
            <a:r>
              <a:rPr lang="en-US" dirty="0"/>
              <a:t>		whole =14.29</a:t>
            </a:r>
          </a:p>
          <a:p>
            <a:pPr marL="0" indent="0">
              <a:buNone/>
            </a:pPr>
            <a:r>
              <a:rPr lang="en-US" dirty="0"/>
              <a:t>Therefore, there are approximately 14 M&amp;M’s in the bag.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D6DA1B-4BC3-4336-A554-DCF8359833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BCC2FF-C4A7-4500-9ADF-F53112E04D4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055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01C01-008B-4256-93E3-17CC32E7D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971" y="3067471"/>
            <a:ext cx="10362594" cy="1362075"/>
          </a:xfrm>
        </p:spPr>
        <p:txBody>
          <a:bodyPr/>
          <a:lstStyle/>
          <a:p>
            <a:r>
              <a:rPr lang="en-US" dirty="0"/>
              <a:t>Using Percent to describe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4EC2A-DB99-4353-B37A-92F76CA51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703" y="1567283"/>
            <a:ext cx="10362594" cy="1500188"/>
          </a:xfrm>
        </p:spPr>
        <p:txBody>
          <a:bodyPr/>
          <a:lstStyle/>
          <a:p>
            <a:r>
              <a:rPr lang="en-US" dirty="0"/>
              <a:t>Practice Problems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32BC51-F06F-4F35-B89A-50328AD13D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8345C9-579B-4DC5-B93F-DB5C07332CFA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525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your percent sense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These are 30% of the petals from a flower.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/>
              <a:t>a. How many petals are 100%?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/>
              <a:t>b. What percentage is one petal?</a:t>
            </a:r>
          </a:p>
        </p:txBody>
      </p:sp>
      <p:sp>
        <p:nvSpPr>
          <p:cNvPr id="4" name="Teardrop 3"/>
          <p:cNvSpPr/>
          <p:nvPr/>
        </p:nvSpPr>
        <p:spPr>
          <a:xfrm>
            <a:off x="2781300" y="3609946"/>
            <a:ext cx="914400" cy="9144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ardrop 4"/>
          <p:cNvSpPr/>
          <p:nvPr/>
        </p:nvSpPr>
        <p:spPr>
          <a:xfrm>
            <a:off x="4038600" y="2819400"/>
            <a:ext cx="914400" cy="9144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ardrop 5"/>
          <p:cNvSpPr/>
          <p:nvPr/>
        </p:nvSpPr>
        <p:spPr>
          <a:xfrm>
            <a:off x="5181601" y="3581872"/>
            <a:ext cx="914400" cy="9144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ardrop 6"/>
          <p:cNvSpPr/>
          <p:nvPr/>
        </p:nvSpPr>
        <p:spPr>
          <a:xfrm>
            <a:off x="6553200" y="2671483"/>
            <a:ext cx="914400" cy="9144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ardrop 7"/>
          <p:cNvSpPr/>
          <p:nvPr/>
        </p:nvSpPr>
        <p:spPr>
          <a:xfrm>
            <a:off x="7696201" y="3581872"/>
            <a:ext cx="914400" cy="9144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ardrop 8"/>
          <p:cNvSpPr/>
          <p:nvPr/>
        </p:nvSpPr>
        <p:spPr>
          <a:xfrm>
            <a:off x="9067800" y="2819400"/>
            <a:ext cx="914400" cy="9144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91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AB1A6-117B-4130-88C1-C838E7B5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your percent sense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DFD72-825B-4020-9D92-1B1976DE0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Fred scored 38 out of 42 on his math test.  What percent did he score?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2B11D9-CAE1-4D42-89CC-45122C3393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BCC2FF-C4A7-4500-9ADF-F53112E04D4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723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your percent sense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4"/>
            </a:pPr>
            <a:r>
              <a:rPr lang="en-US" dirty="0"/>
              <a:t>This is 12% of the stars on the ceiling.</a:t>
            </a:r>
          </a:p>
          <a:p>
            <a:pPr marL="514350" indent="-514350">
              <a:buAutoNum type="arabicPeriod" startAt="4"/>
            </a:pPr>
            <a:endParaRPr lang="en-US" dirty="0"/>
          </a:p>
          <a:p>
            <a:pPr marL="514350" indent="-514350">
              <a:buAutoNum type="arabicPeriod" startAt="4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 startAt="4"/>
            </a:pPr>
            <a:endParaRPr lang="en-US" dirty="0"/>
          </a:p>
          <a:p>
            <a:pPr marL="0" indent="0">
              <a:buNone/>
            </a:pPr>
            <a:r>
              <a:rPr lang="en-US" dirty="0"/>
              <a:t>a. How many stars are there on the ceiling?</a:t>
            </a:r>
          </a:p>
        </p:txBody>
      </p:sp>
      <p:sp>
        <p:nvSpPr>
          <p:cNvPr id="7" name="5-Point Star 6"/>
          <p:cNvSpPr/>
          <p:nvPr/>
        </p:nvSpPr>
        <p:spPr>
          <a:xfrm>
            <a:off x="5217459" y="34290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3886200" y="246081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6248400" y="25146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55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A8400-916E-4984-B2EA-F6A92F5FD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your percent sense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98977-3C75-4A79-86B3-C02858291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20% of the people in the class are runners.  If there are 32 people in the class, how many are runners?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E76C2C-C9BD-435F-A0A1-6BB79390AE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BCC2FF-C4A7-4500-9ADF-F53112E04D4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0BD61D2-134D-420E-A6C1-15AE2CC609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837207" y="3429000"/>
            <a:ext cx="2083546" cy="187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69929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Blank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4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4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1795</TotalTime>
  <Words>243</Words>
  <Application>Microsoft Office PowerPoint</Application>
  <PresentationFormat>Widescreen</PresentationFormat>
  <Paragraphs>50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Calibri</vt:lpstr>
      <vt:lpstr>Geneva</vt:lpstr>
      <vt:lpstr>Times</vt:lpstr>
      <vt:lpstr>Blank</vt:lpstr>
      <vt:lpstr>MATH 105  </vt:lpstr>
      <vt:lpstr>Finding the part</vt:lpstr>
      <vt:lpstr>Finding the percent</vt:lpstr>
      <vt:lpstr>Finding the whole</vt:lpstr>
      <vt:lpstr>Using Percent to describe data</vt:lpstr>
      <vt:lpstr>Using your percent sense</vt:lpstr>
      <vt:lpstr>Using your percent sense</vt:lpstr>
      <vt:lpstr>Using your percent sense</vt:lpstr>
      <vt:lpstr>Using your percent sense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132</dc:title>
  <dc:creator>Spriggs, Sherri</dc:creator>
  <cp:lastModifiedBy>Goldstein, Leslie</cp:lastModifiedBy>
  <cp:revision>153</cp:revision>
  <cp:lastPrinted>2019-10-28T14:25:01Z</cp:lastPrinted>
  <dcterms:created xsi:type="dcterms:W3CDTF">2016-09-01T03:05:44Z</dcterms:created>
  <dcterms:modified xsi:type="dcterms:W3CDTF">2019-10-28T18:36:39Z</dcterms:modified>
</cp:coreProperties>
</file>